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70" r:id="rId6"/>
    <p:sldId id="277" r:id="rId7"/>
    <p:sldId id="278" r:id="rId8"/>
    <p:sldId id="279" r:id="rId9"/>
    <p:sldId id="280" r:id="rId10"/>
    <p:sldId id="271" r:id="rId11"/>
    <p:sldId id="281" r:id="rId12"/>
    <p:sldId id="272" r:id="rId13"/>
    <p:sldId id="273" r:id="rId14"/>
    <p:sldId id="274" r:id="rId15"/>
    <p:sldId id="282" r:id="rId16"/>
    <p:sldId id="283" r:id="rId17"/>
    <p:sldId id="284" r:id="rId18"/>
    <p:sldId id="285" r:id="rId19"/>
    <p:sldId id="286" r:id="rId20"/>
    <p:sldId id="276" r:id="rId21"/>
    <p:sldId id="262" r:id="rId22"/>
    <p:sldId id="264" r:id="rId23"/>
    <p:sldId id="275" r:id="rId24"/>
    <p:sldId id="288" r:id="rId25"/>
    <p:sldId id="289" r:id="rId26"/>
    <p:sldId id="290" r:id="rId27"/>
    <p:sldId id="287" r:id="rId28"/>
    <p:sldId id="291" r:id="rId29"/>
    <p:sldId id="292" r:id="rId30"/>
    <p:sldId id="29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0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3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9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8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1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0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8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4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9195-E33A-427D-8A77-457429FD361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D0BA4-8E20-4670-ABE9-C6DE6ABE8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9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jWKPyO0JCC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211" y="0"/>
            <a:ext cx="9144000" cy="949643"/>
          </a:xfrm>
        </p:spPr>
        <p:txBody>
          <a:bodyPr/>
          <a:lstStyle/>
          <a:p>
            <a:r>
              <a:rPr lang="en-US" dirty="0" smtClean="0"/>
              <a:t>Ice age NOTES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64" y="923215"/>
            <a:ext cx="7969568" cy="593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WATER COME FROM TO MAKE A GLACIER?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comes from oceans </a:t>
            </a:r>
            <a:endParaRPr lang="en-US" sz="4400" dirty="0" smtClean="0"/>
          </a:p>
          <a:p>
            <a:r>
              <a:rPr lang="en-US" sz="4400" dirty="0" smtClean="0"/>
              <a:t>They drop </a:t>
            </a:r>
            <a:r>
              <a:rPr lang="en-US" sz="4400" dirty="0"/>
              <a:t>their levels several hundred feet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[</a:t>
            </a:r>
            <a:r>
              <a:rPr lang="en-US" sz="4400" dirty="0"/>
              <a:t>evaporated water hits land, freezes, then oceans lower</a:t>
            </a:r>
            <a:r>
              <a:rPr lang="en-US" sz="44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623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Humans then could walk across a land bridge between Siberia and Alaska</a:t>
            </a:r>
            <a:r>
              <a:rPr lang="en-US" sz="6600" dirty="0"/>
              <a:t/>
            </a:r>
            <a:br>
              <a:rPr lang="en-US" sz="6600" dirty="0"/>
            </a:br>
            <a:endParaRPr lang="en-US" dirty="0"/>
          </a:p>
        </p:txBody>
      </p:sp>
      <p:pic>
        <p:nvPicPr>
          <p:cNvPr id="7170" name="Picture 2" descr="Image result for bering strait land brid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94" y="1466553"/>
            <a:ext cx="6884990" cy="527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GLACIERS FOUND, AND HOW BIG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551380" cy="4351338"/>
          </a:xfrm>
        </p:spPr>
        <p:txBody>
          <a:bodyPr>
            <a:normAutofit lnSpcReduction="10000"/>
          </a:bodyPr>
          <a:lstStyle/>
          <a:p>
            <a:r>
              <a:rPr lang="en-US" sz="5400" dirty="0"/>
              <a:t>Glaciers move from poles towards the equator and </a:t>
            </a:r>
            <a:endParaRPr lang="en-US" sz="5400" dirty="0" smtClean="0"/>
          </a:p>
          <a:p>
            <a:r>
              <a:rPr lang="en-US" sz="5400" dirty="0" smtClean="0"/>
              <a:t>may </a:t>
            </a:r>
            <a:r>
              <a:rPr lang="en-US" sz="5400" dirty="0"/>
              <a:t>be 2-3 miles thick</a:t>
            </a:r>
          </a:p>
        </p:txBody>
      </p:sp>
      <p:pic>
        <p:nvPicPr>
          <p:cNvPr id="8194" name="Picture 2" descr="Image result for tall glac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81" y="2343878"/>
            <a:ext cx="6723530" cy="41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PLANTS GREW NEAR THE GLACIERS?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29405" cy="4351338"/>
          </a:xfrm>
        </p:spPr>
        <p:txBody>
          <a:bodyPr/>
          <a:lstStyle/>
          <a:p>
            <a:r>
              <a:rPr lang="en-US" sz="4400" dirty="0"/>
              <a:t>Lichens,</a:t>
            </a:r>
          </a:p>
          <a:p>
            <a:r>
              <a:rPr lang="en-US" sz="4400" dirty="0" smtClean="0"/>
              <a:t>moss</a:t>
            </a:r>
            <a:r>
              <a:rPr lang="en-US" sz="4400" dirty="0"/>
              <a:t>,</a:t>
            </a:r>
          </a:p>
          <a:p>
            <a:r>
              <a:rPr lang="en-US" sz="4400" dirty="0" smtClean="0"/>
              <a:t>fast </a:t>
            </a:r>
            <a:r>
              <a:rPr lang="en-US" sz="4400" dirty="0"/>
              <a:t>flowering plants </a:t>
            </a:r>
          </a:p>
          <a:p>
            <a:endParaRPr lang="en-US" dirty="0"/>
          </a:p>
        </p:txBody>
      </p:sp>
      <p:pic>
        <p:nvPicPr>
          <p:cNvPr id="9218" name="Picture 2" descr="Image result for glacier plant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99" y="1343416"/>
            <a:ext cx="7256517" cy="54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ANIMALS LIVED NEAR GLACIERS?</a:t>
            </a:r>
            <a:endParaRPr lang="en-US" dirty="0"/>
          </a:p>
        </p:txBody>
      </p:sp>
      <p:pic>
        <p:nvPicPr>
          <p:cNvPr id="10242" name="Picture 2" descr="Image result for ice age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59694"/>
            <a:ext cx="11685450" cy="531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Caribou,</a:t>
            </a:r>
            <a:br>
              <a:rPr lang="en-US" dirty="0"/>
            </a:br>
            <a:endParaRPr lang="en-US" dirty="0"/>
          </a:p>
        </p:txBody>
      </p:sp>
      <p:pic>
        <p:nvPicPr>
          <p:cNvPr id="11266" name="Picture 2" descr="Image result for ice age caribo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67" y="1043494"/>
            <a:ext cx="7143078" cy="56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 musk ox,</a:t>
            </a:r>
            <a:br>
              <a:rPr lang="en-US" dirty="0"/>
            </a:br>
            <a:endParaRPr lang="en-US" dirty="0"/>
          </a:p>
        </p:txBody>
      </p:sp>
      <p:pic>
        <p:nvPicPr>
          <p:cNvPr id="12290" name="Picture 2" descr="Image result for musk o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94" y="1182790"/>
            <a:ext cx="9090212" cy="54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 mammoths</a:t>
            </a:r>
            <a:r>
              <a:rPr lang="en-US" dirty="0" smtClean="0"/>
              <a:t>, </a:t>
            </a:r>
            <a:r>
              <a:rPr lang="en-US" dirty="0"/>
              <a:t>9ft tall </a:t>
            </a:r>
            <a:r>
              <a:rPr lang="en-US"/>
              <a:t>and </a:t>
            </a:r>
            <a:r>
              <a:rPr lang="en-US" smtClean="0"/>
              <a:t>ate </a:t>
            </a:r>
            <a:r>
              <a:rPr lang="en-US" dirty="0"/>
              <a:t>over 400 </a:t>
            </a:r>
            <a:r>
              <a:rPr lang="en-US" dirty="0" err="1"/>
              <a:t>lbs</a:t>
            </a:r>
            <a:r>
              <a:rPr lang="en-US" dirty="0"/>
              <a:t> of grass a day!</a:t>
            </a:r>
          </a:p>
        </p:txBody>
      </p:sp>
      <p:pic>
        <p:nvPicPr>
          <p:cNvPr id="13314" name="Picture 2" descr="Image result for mammo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92" y="1623256"/>
            <a:ext cx="7852116" cy="523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0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  </a:t>
            </a:r>
            <a:r>
              <a:rPr lang="en-US" dirty="0" err="1"/>
              <a:t>Sabertooth</a:t>
            </a:r>
            <a:r>
              <a:rPr lang="en-US" dirty="0"/>
              <a:t> [hunted to extinction probably because they were brave and invaded human camps],</a:t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 descr="Image result for saber tooth ti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31" y="2062956"/>
            <a:ext cx="6911479" cy="47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 wolves, [were domesticated- dogs.. for protection?]</a:t>
            </a:r>
            <a:br>
              <a:rPr lang="en-US" dirty="0"/>
            </a:br>
            <a:endParaRPr lang="en-US" dirty="0"/>
          </a:p>
        </p:txBody>
      </p:sp>
      <p:pic>
        <p:nvPicPr>
          <p:cNvPr id="15362" name="Picture 2" descr="Image result for ice age wol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0" y="1456778"/>
            <a:ext cx="10838369" cy="52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5 ICE AGES HAVE HAPPENED ON EARTH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Huronian</a:t>
            </a:r>
            <a:r>
              <a:rPr lang="en-US" sz="4000" dirty="0"/>
              <a:t> (2.4-2.1 billion years ago), </a:t>
            </a:r>
            <a:endParaRPr lang="en-US" sz="4000" dirty="0" smtClean="0"/>
          </a:p>
          <a:p>
            <a:r>
              <a:rPr lang="en-US" sz="4000" dirty="0" err="1" smtClean="0"/>
              <a:t>Cryogenian</a:t>
            </a:r>
            <a:r>
              <a:rPr lang="en-US" sz="4000" dirty="0" smtClean="0"/>
              <a:t> </a:t>
            </a:r>
            <a:r>
              <a:rPr lang="en-US" sz="4000" dirty="0"/>
              <a:t>(850-635 million years ago), </a:t>
            </a:r>
            <a:endParaRPr lang="en-US" sz="4000" dirty="0" smtClean="0"/>
          </a:p>
          <a:p>
            <a:r>
              <a:rPr lang="en-US" sz="4000" dirty="0" smtClean="0"/>
              <a:t>Andean-Saharan </a:t>
            </a:r>
            <a:r>
              <a:rPr lang="en-US" sz="4000" dirty="0"/>
              <a:t>(460-430 </a:t>
            </a:r>
            <a:r>
              <a:rPr lang="en-US" sz="4000" dirty="0" err="1"/>
              <a:t>mya</a:t>
            </a:r>
            <a:r>
              <a:rPr lang="en-US" sz="4000" dirty="0"/>
              <a:t>), </a:t>
            </a:r>
            <a:endParaRPr lang="en-US" sz="4000" dirty="0" smtClean="0"/>
          </a:p>
          <a:p>
            <a:r>
              <a:rPr lang="en-US" sz="4000" dirty="0" smtClean="0"/>
              <a:t>Karoo </a:t>
            </a:r>
            <a:r>
              <a:rPr lang="en-US" sz="4000" dirty="0"/>
              <a:t>(360-260 </a:t>
            </a:r>
            <a:r>
              <a:rPr lang="en-US" sz="4000" dirty="0" err="1"/>
              <a:t>mya</a:t>
            </a:r>
            <a:r>
              <a:rPr lang="en-US" sz="4000" dirty="0"/>
              <a:t>) and </a:t>
            </a:r>
            <a:endParaRPr lang="en-US" sz="4000" dirty="0" smtClean="0"/>
          </a:p>
          <a:p>
            <a:r>
              <a:rPr lang="en-US" sz="4000" dirty="0" smtClean="0"/>
              <a:t>Quaternary </a:t>
            </a:r>
            <a:r>
              <a:rPr lang="en-US" sz="4000" dirty="0"/>
              <a:t>(2.6 </a:t>
            </a:r>
            <a:r>
              <a:rPr lang="en-US" sz="4000" dirty="0" err="1"/>
              <a:t>mya</a:t>
            </a:r>
            <a:r>
              <a:rPr lang="en-US" sz="4000" dirty="0"/>
              <a:t>-present</a:t>
            </a:r>
            <a:r>
              <a:rPr lang="en-US" sz="4000" dirty="0" smtClean="0"/>
              <a:t>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17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ice age be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78" y="1413518"/>
            <a:ext cx="8961120" cy="512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0132"/>
          </a:xfrm>
        </p:spPr>
        <p:txBody>
          <a:bodyPr/>
          <a:lstStyle/>
          <a:p>
            <a:r>
              <a:rPr lang="en-US" dirty="0"/>
              <a:t>6.   bears [called cave bears and were 12 feet </a:t>
            </a:r>
            <a:r>
              <a:rPr lang="en-US" dirty="0" smtClean="0"/>
              <a:t>tall!]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sloth, 9ft tall!</a:t>
            </a:r>
            <a:endParaRPr lang="en-US" dirty="0"/>
          </a:p>
        </p:txBody>
      </p:sp>
      <p:pic>
        <p:nvPicPr>
          <p:cNvPr id="3074" name="Picture 2" descr="Human arrivals wiped out the Caribbean's giant ground sloths | New Scien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3" y="1307737"/>
            <a:ext cx="8325394" cy="555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ant Beaver (Castoroides ohioensi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57" y="435428"/>
            <a:ext cx="8557640" cy="685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54" y="365125"/>
            <a:ext cx="7637417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6ft long- biggest rodent on North America ever!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HUMANS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92" y="1825625"/>
            <a:ext cx="3345628" cy="4351338"/>
          </a:xfrm>
        </p:spPr>
        <p:txBody>
          <a:bodyPr/>
          <a:lstStyle/>
          <a:p>
            <a:pPr lvl="1"/>
            <a:r>
              <a:rPr lang="en-US" dirty="0"/>
              <a:t>Humans likely used temporary housing that could pack and travel, since they were </a:t>
            </a:r>
            <a:r>
              <a:rPr lang="en-US" dirty="0" smtClean="0"/>
              <a:t>following </a:t>
            </a:r>
            <a:r>
              <a:rPr lang="en-US" dirty="0"/>
              <a:t>the animals for </a:t>
            </a:r>
            <a:r>
              <a:rPr lang="en-US" dirty="0" smtClean="0"/>
              <a:t>food</a:t>
            </a:r>
          </a:p>
          <a:p>
            <a:pPr lvl="1"/>
            <a:r>
              <a:rPr lang="en-US" sz="2400" dirty="0" smtClean="0">
                <a:hlinkClick r:id="rId2"/>
              </a:rPr>
              <a:t>Massive mammoth structure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6386" name="Picture 2" descr="Image result for ice age human hou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10" y="1579637"/>
            <a:ext cx="811530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he Genetic History of Ice Age Europe | Ancient Orig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71540"/>
            <a:ext cx="984885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1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Modern reconstruction of Mammoth Bone House based on sites in Russia &amp;  Ukraine c. 12,000 - 18,000 years ago | Art, Lion sculpture,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31" y="155869"/>
            <a:ext cx="8936173" cy="670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2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ice age human hous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426" y="236835"/>
            <a:ext cx="8649148" cy="65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700" dirty="0" smtClean="0"/>
              <a:t>If caves were available, they may have lived there, but evidence suggests that they actually used caves for temporary shelter, for art, and for ceremonies.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pic>
        <p:nvPicPr>
          <p:cNvPr id="20482" name="Picture 2" descr="Image result for ice age cave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62" y="1825624"/>
            <a:ext cx="7511540" cy="499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ice age cave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3392"/>
            <a:ext cx="10122946" cy="65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Image result for ice age cave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95" y="112283"/>
            <a:ext cx="8994289" cy="674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6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ce age -mov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" y="365125"/>
            <a:ext cx="12123100" cy="60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Image result for ice age cave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71" y="365125"/>
            <a:ext cx="9789458" cy="66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mage result for ice age cave 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55778"/>
            <a:ext cx="11833412" cy="621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AN ICE 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471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JUST A 6 TO 9 DEGREE CELSIUS DROP IN </a:t>
            </a:r>
            <a:r>
              <a:rPr lang="en-US" sz="4000" i="1" dirty="0" smtClean="0"/>
              <a:t>AVERAGE</a:t>
            </a:r>
            <a:r>
              <a:rPr lang="en-US" sz="4000" dirty="0" smtClean="0"/>
              <a:t> GLOBAL TEMPERATURE </a:t>
            </a:r>
          </a:p>
          <a:p>
            <a:r>
              <a:rPr lang="en-US" sz="4000" dirty="0"/>
              <a:t>[this does not mean that EVERYWHERE is that much colder.  </a:t>
            </a:r>
            <a:r>
              <a:rPr lang="en-US" sz="4000" dirty="0" smtClean="0"/>
              <a:t>Equator </a:t>
            </a:r>
            <a:r>
              <a:rPr lang="en-US" sz="4000" dirty="0"/>
              <a:t>area is still quite warm and tropical]</a:t>
            </a:r>
          </a:p>
          <a:p>
            <a:endParaRPr lang="en-US" dirty="0"/>
          </a:p>
        </p:txBody>
      </p:sp>
      <p:pic>
        <p:nvPicPr>
          <p:cNvPr id="2050" name="Picture 2" descr="Tropical Climate Facts for Kids in 2022 (Fun &amp; Interesti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42" y="2291580"/>
            <a:ext cx="6639558" cy="373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OF THE DROP: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825625"/>
            <a:ext cx="1152144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a)   Change in sun's energy output [thermostat turned down in </a:t>
            </a:r>
            <a:r>
              <a:rPr lang="en-US" sz="3200" dirty="0" smtClean="0"/>
              <a:t>sun?]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bright sun dim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95" y="2409343"/>
            <a:ext cx="6535682" cy="44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b)  Change in tilt of earth's axis (maybe not 23.5, maybe only 21 degrees]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Image result for change earth t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" y="1865163"/>
            <a:ext cx="11021620" cy="44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3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c)   Continental plate movement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Image result for tectonic plates contin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1" y="1207902"/>
            <a:ext cx="7089290" cy="545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d)  Volcanic ash blocking out sunlight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2551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</a:t>
            </a:r>
            <a:r>
              <a:rPr lang="en-US" dirty="0"/>
              <a:t>)   Nearby star explodes disrupting flow of energy from the sun</a:t>
            </a:r>
          </a:p>
        </p:txBody>
      </p:sp>
      <p:pic>
        <p:nvPicPr>
          <p:cNvPr id="5122" name="Picture 2" descr="Image result for volcanic ash block sunlig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05" y="1197144"/>
            <a:ext cx="8462358" cy="566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e) Nearby star explodes disrupting flow of energy from sun</a:t>
            </a:r>
            <a:endParaRPr lang="en-US" dirty="0"/>
          </a:p>
        </p:txBody>
      </p:sp>
      <p:pic>
        <p:nvPicPr>
          <p:cNvPr id="6146" name="Picture 2" descr="Image result for exploding star wav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94" y="1825624"/>
            <a:ext cx="5032375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389</Words>
  <Application>Microsoft Office PowerPoint</Application>
  <PresentationFormat>Widescreen</PresentationFormat>
  <Paragraphs>42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Ice age NOTES</vt:lpstr>
      <vt:lpstr>5 ICE AGES HAVE HAPPENED ON EARTH</vt:lpstr>
      <vt:lpstr>PowerPoint Presentation</vt:lpstr>
      <vt:lpstr>WHAT CAUSES AN ICE AGE?</vt:lpstr>
      <vt:lpstr>POSSIBLE CAUSES OF THE DROP:</vt:lpstr>
      <vt:lpstr>b)  Change in tilt of earth's axis (maybe not 23.5, maybe only 21 degrees] </vt:lpstr>
      <vt:lpstr>c)   Continental plate movement </vt:lpstr>
      <vt:lpstr>d)  Volcanic ash blocking out sunlight </vt:lpstr>
      <vt:lpstr>e) Nearby star explodes disrupting flow of energy from sun</vt:lpstr>
      <vt:lpstr>WHERE DOES THE WATER COME FROM TO MAKE A GLACIER?</vt:lpstr>
      <vt:lpstr>Humans then could walk across a land bridge between Siberia and Alaska </vt:lpstr>
      <vt:lpstr>WHERE ARE GLACIERS FOUND, AND HOW BIG ARE THEY?</vt:lpstr>
      <vt:lpstr>WHAT PLANTS GREW NEAR THE GLACIERS?</vt:lpstr>
      <vt:lpstr>WHAT ANIMALS LIVED NEAR GLACIERS?</vt:lpstr>
      <vt:lpstr>1.  Caribou, </vt:lpstr>
      <vt:lpstr>2.   musk ox, </vt:lpstr>
      <vt:lpstr>3.   mammoths, 9ft tall and ate over 400 lbs of grass a day!</vt:lpstr>
      <vt:lpstr>4.   Sabertooth [hunted to extinction probably because they were brave and invaded human camps], </vt:lpstr>
      <vt:lpstr>5.  wolves, [were domesticated- dogs.. for protection?] </vt:lpstr>
      <vt:lpstr>6.   bears [called cave bears and were 12 feet tall!]</vt:lpstr>
      <vt:lpstr>Ground sloth, 9ft tall!</vt:lpstr>
      <vt:lpstr>6ft long- biggest rodent on North America ever!</vt:lpstr>
      <vt:lpstr>WHERE DID HUMANS LIVE?</vt:lpstr>
      <vt:lpstr>PowerPoint Presentation</vt:lpstr>
      <vt:lpstr>PowerPoint Presentation</vt:lpstr>
      <vt:lpstr>PowerPoint Presentation</vt:lpstr>
      <vt:lpstr>If caves were available, they may have lived there, but evidence suggests that they actually used caves for temporary shelter, for art, and for ceremonies.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 age NOTES</dc:title>
  <dc:creator>Lisa Dailey</dc:creator>
  <cp:lastModifiedBy>Lisa Dailey</cp:lastModifiedBy>
  <cp:revision>19</cp:revision>
  <dcterms:created xsi:type="dcterms:W3CDTF">2018-10-30T20:42:09Z</dcterms:created>
  <dcterms:modified xsi:type="dcterms:W3CDTF">2023-10-16T15:40:58Z</dcterms:modified>
</cp:coreProperties>
</file>