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2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0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4CF7-8A43-4985-BBD7-C3EE6F088417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29AC-69C7-4018-85A1-ADCA6D275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5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0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2" Type="http://schemas.openxmlformats.org/officeDocument/2006/relationships/image" Target="../media/image3.jpeg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2.xml"/><Relationship Id="rId27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It’s time for…. </a:t>
            </a:r>
          </a:p>
        </p:txBody>
      </p:sp>
    </p:spTree>
    <p:extLst>
      <p:ext uri="{BB962C8B-B14F-4D97-AF65-F5344CB8AC3E}">
        <p14:creationId xmlns:p14="http://schemas.microsoft.com/office/powerpoint/2010/main" val="226808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Also known as a taiga, this biome is full of conifers, plants that make cones and have needles.  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coniferous forest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This biome is very dry but also cold.  It is the “winter desert” full of mosses, lichens, moose and permafrost.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tundra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These microscopic organisms are the base of the food chain in the ocean and other water ecosystems.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are plankton 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This marine ecosystem has animals that can breathe air and breathe underwater.  It is the location where the water meets the land and tides occur.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intertidal zone 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If you were a shark or whale, you would swim in this large open zone of the ocean.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oceanic zone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nblackonleadership.info/wp-content/uploads/2012/08/jeopard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" y="38323"/>
            <a:ext cx="8991298" cy="67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Jeopardy - Ending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52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This zone has a gentle slope, </a:t>
            </a:r>
            <a:br>
              <a:rPr lang="en-US" dirty="0"/>
            </a:br>
            <a:r>
              <a:rPr lang="en-US" dirty="0"/>
              <a:t>coral reefs, </a:t>
            </a:r>
            <a:br>
              <a:rPr lang="en-US" dirty="0"/>
            </a:br>
            <a:r>
              <a:rPr lang="en-US" dirty="0"/>
              <a:t>receives lots of sunlight, </a:t>
            </a:r>
            <a:br>
              <a:rPr lang="en-US" dirty="0"/>
            </a:br>
            <a:r>
              <a:rPr lang="en-US" dirty="0"/>
              <a:t>has the most biodiversity of all the ocean ecosystems, </a:t>
            </a:r>
            <a:br>
              <a:rPr lang="en-US" dirty="0"/>
            </a:br>
            <a:r>
              <a:rPr lang="en-US" dirty="0"/>
              <a:t>and is the home of </a:t>
            </a:r>
            <a:r>
              <a:rPr lang="en-US" dirty="0" err="1"/>
              <a:t>Nemo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neritic zone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This marine ecosystem is made of floating rafts of algae and is located in the Atlantic ocean.  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Sargasso Sea 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A place where water flows from an underground river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a spring 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The speed that a river must flow if there is to be a lot of oxygen in it.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fast 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The zone of a lake where no sunlight can reach and where scavengers like catfish eat dead material from above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deep water zone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1" y="1295400"/>
            <a:ext cx="1524000" cy="993775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hlinkClick r:id="rId3" action="ppaction://hlinksldjump"/>
              </a:rPr>
              <a:t>100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5171" y="23622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4" action="ppaction://hlinksldjump"/>
              </a:rPr>
              <a:t>200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5171" y="3429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5" action="ppaction://hlinksldjump"/>
              </a:rPr>
              <a:t>300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572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6" action="ppaction://hlinksldjump"/>
              </a:rPr>
              <a:t>400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6388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7" action="ppaction://hlinksldjump"/>
              </a:rPr>
              <a:t>500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5171" y="2286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Terrestrial Biomes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31571" y="12954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8" action="ppaction://hlinksldjump"/>
              </a:rPr>
              <a:t>100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31571" y="23622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9" action="ppaction://hlinksldjump"/>
              </a:rPr>
              <a:t>200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31571" y="3429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0" action="ppaction://hlinksldjump"/>
              </a:rPr>
              <a:t>300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9800" y="4572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1" action="ppaction://hlinksldjump"/>
              </a:rPr>
              <a:t>400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09800" y="56388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2" action="ppaction://hlinksldjump"/>
              </a:rPr>
              <a:t>500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31571" y="2286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Marine Biomes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86200" y="13171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3" action="ppaction://hlinksldjump"/>
              </a:rPr>
              <a:t>100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86200" y="23839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4" action="ppaction://hlinksldjump"/>
              </a:rPr>
              <a:t>200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86200" y="3450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5" action="ppaction://hlinksldjump"/>
              </a:rPr>
              <a:t>300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64429" y="4593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6" action="ppaction://hlinksldjump"/>
              </a:rPr>
              <a:t>400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64429" y="56605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7" action="ppaction://hlinksldjump"/>
              </a:rPr>
              <a:t>500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86200" y="2503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Fresh Water Biomes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562600" y="13171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8" action="ppaction://hlinksldjump"/>
              </a:rPr>
              <a:t>100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562600" y="23839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9" action="ppaction://hlinksldjump"/>
              </a:rPr>
              <a:t>200</a:t>
            </a:r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562600" y="34507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0" action="ppaction://hlinksldjump"/>
              </a:rPr>
              <a:t>300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540829" y="45937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1" action="ppaction://hlinksldjump"/>
              </a:rPr>
              <a:t>400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540829" y="56605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2" action="ppaction://hlinksldjump"/>
              </a:rPr>
              <a:t>500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562600" y="2503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Human Impact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239000" y="13171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3" action="ppaction://hlinksldjump"/>
              </a:rPr>
              <a:t>100</a:t>
            </a:r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239000" y="23839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4" action="ppaction://hlinksldjump"/>
              </a:rPr>
              <a:t>200</a:t>
            </a:r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239000" y="3450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5" action="ppaction://hlinksldjump"/>
              </a:rPr>
              <a:t>300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217229" y="4593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6" action="ppaction://hlinksldjump"/>
              </a:rPr>
              <a:t>400</a:t>
            </a:r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217229" y="56605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7" action="ppaction://hlinksldjump"/>
              </a:rPr>
              <a:t>500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239000" y="2503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The Abyss</a:t>
            </a:r>
          </a:p>
        </p:txBody>
      </p:sp>
    </p:spTree>
    <p:extLst>
      <p:ext uri="{BB962C8B-B14F-4D97-AF65-F5344CB8AC3E}">
        <p14:creationId xmlns:p14="http://schemas.microsoft.com/office/powerpoint/2010/main" val="360289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A wetland that is a flooded forest, has water loving trees, </a:t>
            </a:r>
            <a:br>
              <a:rPr lang="en-US" dirty="0"/>
            </a:br>
            <a:r>
              <a:rPr lang="en-US" dirty="0"/>
              <a:t>duckweed, </a:t>
            </a:r>
            <a:br>
              <a:rPr lang="en-US" dirty="0"/>
            </a:br>
            <a:r>
              <a:rPr lang="en-US" dirty="0"/>
              <a:t>snakes, </a:t>
            </a:r>
            <a:br>
              <a:rPr lang="en-US" dirty="0"/>
            </a:br>
            <a:r>
              <a:rPr lang="en-US" dirty="0"/>
              <a:t>and alligators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a swamp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The zone of a lake that is closest to the shore, has plenty of sunlight, and thus abundant plant growth.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littoral zone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A deciduous forest, coniferous forest, or rainforest might have to start secondary succession should a careless smoker cause this disaster.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a forest fire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This biome could be thrown completely out of balance if humans continue to engage in over fishing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freshwater or marine biome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If humans continue to burn fossil fuels the polar ice biome will experience even more melting, devastating polar bear habitats.  The gases released create this Earth condition.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global warming 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A biome that includes trees that drop their leaves to prevent water loss in winter </a:t>
            </a:r>
            <a:br>
              <a:rPr lang="en-US" dirty="0"/>
            </a:br>
            <a:r>
              <a:rPr lang="en-US" dirty="0"/>
              <a:t>Evenly spread rain, warm summers and cold winters</a:t>
            </a:r>
          </a:p>
        </p:txBody>
      </p:sp>
    </p:spTree>
    <p:extLst>
      <p:ext uri="{BB962C8B-B14F-4D97-AF65-F5344CB8AC3E}">
        <p14:creationId xmlns:p14="http://schemas.microsoft.com/office/powerpoint/2010/main" val="2420838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The condition where aquatic ecosystems become overgrown with algae killing all the fish and organisms needing oxygen.  Farmer’s fertilizers are the culprit.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eutrophication  </a:t>
            </a:r>
            <a:r>
              <a:rPr lang="en-US"/>
              <a:t>or </a:t>
            </a:r>
            <a:br>
              <a:rPr lang="en-US"/>
            </a:br>
            <a:r>
              <a:rPr lang="en-US"/>
              <a:t>nitrogen runoff  </a:t>
            </a:r>
            <a:r>
              <a:rPr lang="en-US" dirty="0"/>
              <a:t>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Humans are constantly engaging in urbanization, the forming of cities.  To do so, they often drain these very important ecosystems.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are wetlands 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The “proper” name given for the area of the ocean with extreme pressures and </a:t>
            </a:r>
            <a:r>
              <a:rPr lang="en-US"/>
              <a:t>total darkness.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Benthic zone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An amazing predator, this fish lures prey with bioluminescence.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angler fish ?</a:t>
            </a:r>
            <a:br>
              <a:rPr lang="en-US" dirty="0"/>
            </a:br>
            <a:r>
              <a:rPr lang="en-US" dirty="0"/>
              <a:t>(lantern fish/ flashlight fish)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The amazing organisms that form the bottom of the food chain.  They use toxic sulfur compounds to make fats, proteins, and </a:t>
            </a:r>
            <a:r>
              <a:rPr lang="en-US" dirty="0" err="1"/>
              <a:t>carbohdrates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are bacteria 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temperate deciduous forest 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62675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43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The official name of a black smoker, a crack on the ocean floor that spews super hot water and toxic gases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a hydrothermal vent 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The amazing process that allows bacteria to transform energy from chemicals.  There is no need for light because of this!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chemosynthesis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Also known as a pampa, prairie or steppe, this biome is mostly treeless with warm summers and cold winters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the temperate grassland 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This grassland biome has a wet and dry season and is filled with herbivores such as zebra and gazelles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/>
              <a:t>the savanna </a:t>
            </a:r>
            <a:r>
              <a:rPr lang="en-US" dirty="0"/>
              <a:t>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729</Words>
  <Application>Microsoft Office PowerPoint</Application>
  <PresentationFormat>On-screen Show (4:3)</PresentationFormat>
  <Paragraphs>81</Paragraphs>
  <Slides>53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It’s time for…. </vt:lpstr>
      <vt:lpstr>PowerPoint Presentation</vt:lpstr>
      <vt:lpstr>100</vt:lpstr>
      <vt:lpstr>A biome that includes trees that drop their leaves to prevent water loss in winter  Evenly spread rain, warm summers and cold winters</vt:lpstr>
      <vt:lpstr>What is the temperate deciduous forest  ?</vt:lpstr>
      <vt:lpstr>Also known as a pampa, prairie or steppe, this biome is mostly treeless with warm summers and cold winters</vt:lpstr>
      <vt:lpstr>What is the temperate grassland ?</vt:lpstr>
      <vt:lpstr>This grassland biome has a wet and dry season and is filled with herbivores such as zebra and gazelles</vt:lpstr>
      <vt:lpstr>What is the savanna ?</vt:lpstr>
      <vt:lpstr>Also known as a taiga, this biome is full of conifers, plants that make cones and have needles.  </vt:lpstr>
      <vt:lpstr>What is the coniferous forest ?</vt:lpstr>
      <vt:lpstr>This biome is very dry but also cold.  It is the “winter desert” full of mosses, lichens, moose and permafrost.</vt:lpstr>
      <vt:lpstr>What is the tundra ?</vt:lpstr>
      <vt:lpstr>These microscopic organisms are the base of the food chain in the ocean and other water ecosystems.</vt:lpstr>
      <vt:lpstr>What are plankton  ?</vt:lpstr>
      <vt:lpstr>This marine ecosystem has animals that can breathe air and breathe underwater.  It is the location where the water meets the land and tides occur.</vt:lpstr>
      <vt:lpstr>What is the intertidal zone  ?</vt:lpstr>
      <vt:lpstr>If you were a shark or whale, you would swim in this large open zone of the ocean.</vt:lpstr>
      <vt:lpstr>What is the oceanic zone ?</vt:lpstr>
      <vt:lpstr>This zone has a gentle slope,  coral reefs,  receives lots of sunlight,  has the most biodiversity of all the ocean ecosystems,  and is the home of Nemo </vt:lpstr>
      <vt:lpstr>What is the neritic zone ?</vt:lpstr>
      <vt:lpstr>This marine ecosystem is made of floating rafts of algae and is located in the Atlantic ocean.  </vt:lpstr>
      <vt:lpstr>What is the Sargasso Sea  ?</vt:lpstr>
      <vt:lpstr>A place where water flows from an underground river</vt:lpstr>
      <vt:lpstr>What is a spring  ?</vt:lpstr>
      <vt:lpstr>The speed that a river must flow if there is to be a lot of oxygen in it.</vt:lpstr>
      <vt:lpstr>What is fast  ?</vt:lpstr>
      <vt:lpstr>The zone of a lake where no sunlight can reach and where scavengers like catfish eat dead material from above</vt:lpstr>
      <vt:lpstr>What is the deep water zone ?</vt:lpstr>
      <vt:lpstr>A wetland that is a flooded forest, has water loving trees,  duckweed,  snakes,  and alligators</vt:lpstr>
      <vt:lpstr>What is a swamp ?</vt:lpstr>
      <vt:lpstr>The zone of a lake that is closest to the shore, has plenty of sunlight, and thus abundant plant growth.</vt:lpstr>
      <vt:lpstr>What is the littoral zone ?</vt:lpstr>
      <vt:lpstr>A deciduous forest, coniferous forest, or rainforest might have to start secondary succession should a careless smoker cause this disaster.</vt:lpstr>
      <vt:lpstr>What is a forest fire ?</vt:lpstr>
      <vt:lpstr>This biome could be thrown completely out of balance if humans continue to engage in over fishing</vt:lpstr>
      <vt:lpstr>What is the freshwater or marine biome ?</vt:lpstr>
      <vt:lpstr>If humans continue to burn fossil fuels the polar ice biome will experience even more melting, devastating polar bear habitats.  The gases released create this Earth condition.</vt:lpstr>
      <vt:lpstr>What is global warming  ?</vt:lpstr>
      <vt:lpstr>The condition where aquatic ecosystems become overgrown with algae killing all the fish and organisms needing oxygen.  Farmer’s fertilizers are the culprit.</vt:lpstr>
      <vt:lpstr>What is eutrophication  or  nitrogen runoff  ?</vt:lpstr>
      <vt:lpstr>Humans are constantly engaging in urbanization, the forming of cities.  To do so, they often drain these very important ecosystems.</vt:lpstr>
      <vt:lpstr>What are wetlands  ?</vt:lpstr>
      <vt:lpstr>The “proper” name given for the area of the ocean with extreme pressures and total darkness.</vt:lpstr>
      <vt:lpstr>What is the Benthic zone ?</vt:lpstr>
      <vt:lpstr>An amazing predator, this fish lures prey with bioluminescence.</vt:lpstr>
      <vt:lpstr>What is the angler fish ? (lantern fish/ flashlight fish)</vt:lpstr>
      <vt:lpstr>The amazing organisms that form the bottom of the food chain.  They use toxic sulfur compounds to make fats, proteins, and carbohdrates </vt:lpstr>
      <vt:lpstr>What are bacteria  ?</vt:lpstr>
      <vt:lpstr>The official name of a black smoker, a crack on the ocean floor that spews super hot water and toxic gases</vt:lpstr>
      <vt:lpstr>What is a hydrothermal vent  ?</vt:lpstr>
      <vt:lpstr>The amazing process that allows bacteria to transform energy from chemicals.  There is no need for light because of this!</vt:lpstr>
      <vt:lpstr>What is chemosynthesis ?</vt:lpstr>
    </vt:vector>
  </TitlesOfParts>
  <Company>Ithaca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Lisa Dailey</dc:creator>
  <cp:lastModifiedBy>Lisa Dailey</cp:lastModifiedBy>
  <cp:revision>23</cp:revision>
  <dcterms:created xsi:type="dcterms:W3CDTF">2012-10-04T16:32:42Z</dcterms:created>
  <dcterms:modified xsi:type="dcterms:W3CDTF">2023-05-30T19:50:57Z</dcterms:modified>
</cp:coreProperties>
</file>