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0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4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6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0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8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BC30-636D-4C1A-B697-11E764D82E9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D019-4BA4-4A5C-BE83-B5F268D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953" y="658906"/>
            <a:ext cx="9767047" cy="50157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	ENERGY TRANSFORMATIONS IN </a:t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2800" dirty="0" smtClean="0">
                <a:latin typeface="Char BB" panose="02000508000000020004" pitchFamily="2" charset="0"/>
              </a:rPr>
              <a:t>FOSSIL FUELS</a:t>
            </a:r>
            <a:endParaRPr lang="en-US" sz="12800" dirty="0">
              <a:latin typeface="Char BB" panose="02000508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80962"/>
            <a:ext cx="87058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3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95250"/>
            <a:ext cx="87153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80962"/>
            <a:ext cx="87153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0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95250"/>
            <a:ext cx="8724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00012"/>
            <a:ext cx="86963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3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fill in all the energy transformations on your picture.  Remember there are 9 types of energy.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376" y="1825625"/>
            <a:ext cx="9417424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chemeClr val="bg1"/>
                </a:solidFill>
              </a:rPr>
              <a:t>KINETIC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ELECTRICAL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RADIANT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THERMAL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SOUND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u="sng" dirty="0" smtClean="0">
                <a:solidFill>
                  <a:schemeClr val="bg1"/>
                </a:solidFill>
              </a:rPr>
              <a:t>POTENTIAL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NUCLEAR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STORED MECHANICAL (ELASTIC)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CHEMICAL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GRAVITATIONAL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18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Char BB</vt:lpstr>
      <vt:lpstr>Office Theme</vt:lpstr>
      <vt:lpstr> ENERGY TRANSFORMATIONS IN  FOSSIL FUELS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fill in all the energy transformations on your picture.  Remember there are 9 types of energy.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ENERGY TRANSFORMATIONS IN  FOSSIL FUELS</dc:title>
  <dc:creator>Lisa Dailey</dc:creator>
  <cp:lastModifiedBy>Lisa Dailey</cp:lastModifiedBy>
  <cp:revision>3</cp:revision>
  <dcterms:created xsi:type="dcterms:W3CDTF">2018-04-30T21:53:09Z</dcterms:created>
  <dcterms:modified xsi:type="dcterms:W3CDTF">2018-04-30T22:12:57Z</dcterms:modified>
</cp:coreProperties>
</file>