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0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9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4CF7-8A43-4985-BBD7-C3EE6F08841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29AC-69C7-4018-85A1-ADCA6D275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6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4CF7-8A43-4985-BBD7-C3EE6F08841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29AC-69C7-4018-85A1-ADCA6D275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8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4CF7-8A43-4985-BBD7-C3EE6F08841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29AC-69C7-4018-85A1-ADCA6D275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5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4CF7-8A43-4985-BBD7-C3EE6F08841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29AC-69C7-4018-85A1-ADCA6D275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4CF7-8A43-4985-BBD7-C3EE6F08841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29AC-69C7-4018-85A1-ADCA6D275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4CF7-8A43-4985-BBD7-C3EE6F08841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29AC-69C7-4018-85A1-ADCA6D275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8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4CF7-8A43-4985-BBD7-C3EE6F08841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29AC-69C7-4018-85A1-ADCA6D275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2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4CF7-8A43-4985-BBD7-C3EE6F08841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29AC-69C7-4018-85A1-ADCA6D275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0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4CF7-8A43-4985-BBD7-C3EE6F08841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29AC-69C7-4018-85A1-ADCA6D275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6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4CF7-8A43-4985-BBD7-C3EE6F08841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29AC-69C7-4018-85A1-ADCA6D275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7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4CF7-8A43-4985-BBD7-C3EE6F08841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29AC-69C7-4018-85A1-ADCA6D275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6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C4CF7-8A43-4985-BBD7-C3EE6F08841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C29AC-69C7-4018-85A1-ADCA6D275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954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4.xml"/><Relationship Id="rId18" Type="http://schemas.openxmlformats.org/officeDocument/2006/relationships/slide" Target="slide34.xml"/><Relationship Id="rId26" Type="http://schemas.openxmlformats.org/officeDocument/2006/relationships/slide" Target="slide50.xml"/><Relationship Id="rId3" Type="http://schemas.openxmlformats.org/officeDocument/2006/relationships/slide" Target="slide4.xml"/><Relationship Id="rId21" Type="http://schemas.openxmlformats.org/officeDocument/2006/relationships/slide" Target="slide40.xml"/><Relationship Id="rId7" Type="http://schemas.openxmlformats.org/officeDocument/2006/relationships/slide" Target="slide12.xml"/><Relationship Id="rId12" Type="http://schemas.openxmlformats.org/officeDocument/2006/relationships/slide" Target="slide22.xml"/><Relationship Id="rId17" Type="http://schemas.openxmlformats.org/officeDocument/2006/relationships/slide" Target="slide32.xml"/><Relationship Id="rId25" Type="http://schemas.openxmlformats.org/officeDocument/2006/relationships/slide" Target="slide48.xml"/><Relationship Id="rId2" Type="http://schemas.openxmlformats.org/officeDocument/2006/relationships/image" Target="../media/image3.jpeg"/><Relationship Id="rId16" Type="http://schemas.openxmlformats.org/officeDocument/2006/relationships/slide" Target="slide30.xml"/><Relationship Id="rId20" Type="http://schemas.openxmlformats.org/officeDocument/2006/relationships/slide" Target="slide3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20.xml"/><Relationship Id="rId24" Type="http://schemas.openxmlformats.org/officeDocument/2006/relationships/slide" Target="slide46.xml"/><Relationship Id="rId5" Type="http://schemas.openxmlformats.org/officeDocument/2006/relationships/slide" Target="slide8.xml"/><Relationship Id="rId15" Type="http://schemas.openxmlformats.org/officeDocument/2006/relationships/slide" Target="slide28.xml"/><Relationship Id="rId23" Type="http://schemas.openxmlformats.org/officeDocument/2006/relationships/slide" Target="slide44.xml"/><Relationship Id="rId10" Type="http://schemas.openxmlformats.org/officeDocument/2006/relationships/slide" Target="slide18.xml"/><Relationship Id="rId19" Type="http://schemas.openxmlformats.org/officeDocument/2006/relationships/slide" Target="slide36.xml"/><Relationship Id="rId4" Type="http://schemas.openxmlformats.org/officeDocument/2006/relationships/slide" Target="slide6.xml"/><Relationship Id="rId9" Type="http://schemas.openxmlformats.org/officeDocument/2006/relationships/slide" Target="slide16.xml"/><Relationship Id="rId14" Type="http://schemas.openxmlformats.org/officeDocument/2006/relationships/slide" Target="slide26.xml"/><Relationship Id="rId22" Type="http://schemas.openxmlformats.org/officeDocument/2006/relationships/slide" Target="slide42.xml"/><Relationship Id="rId27" Type="http://schemas.openxmlformats.org/officeDocument/2006/relationships/slide" Target="slide5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/>
              <a:t>It’s time for…. </a:t>
            </a:r>
          </a:p>
        </p:txBody>
      </p:sp>
    </p:spTree>
    <p:extLst>
      <p:ext uri="{BB962C8B-B14F-4D97-AF65-F5344CB8AC3E}">
        <p14:creationId xmlns:p14="http://schemas.microsoft.com/office/powerpoint/2010/main" val="2268089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>
                <a:latin typeface="Tempus Sans ITC" pitchFamily="82" charset="0"/>
              </a:rPr>
              <a:t>The amount of the moon that is lit up during waxing crescent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is half?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The name of the side of the moon seen during full moon.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is the near side?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Name of the eclipse when the sun is blocked from view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is a solar eclipse?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The name of the eclipse when the moon casts a shadow on earth.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is a solar eclipse?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The number of times we enter eclipse season (per year).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is 2?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anblackonleadership.info/wp-content/uploads/2012/08/jeopard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2" y="38323"/>
            <a:ext cx="8991298" cy="674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Jeopardy - Ending The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260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2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applause.wav"/>
          </p:stSnd>
        </p:sndAc>
      </p:transition>
    </mc:Choice>
    <mc:Fallback xmlns="">
      <p:transition spd="slow"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25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has to happen with the moon’s orbit in order to have a lunar or solar eclipse.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is an intersection with the  orbit plane of earth and sun?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The amount of time that a lunar eclipse lasts.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is two hours?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Dark region on the moon formerly thought to be oceans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are </a:t>
            </a:r>
            <a:r>
              <a:rPr lang="en-US" dirty="0" err="1">
                <a:latin typeface="Tempus Sans ITC" pitchFamily="82" charset="0"/>
              </a:rPr>
              <a:t>maria</a:t>
            </a:r>
            <a:r>
              <a:rPr lang="en-US" dirty="0">
                <a:latin typeface="Tempus Sans ITC" pitchFamily="82" charset="0"/>
              </a:rPr>
              <a:t>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Round pit created when an asteroid strikes the moon.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is a crater?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Lunar dust made from vaporized asteroids.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is regolith?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171" y="1295400"/>
            <a:ext cx="1524000" cy="993775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hlinkClick r:id="rId3" action="ppaction://hlinksldjump"/>
              </a:rPr>
              <a:t>100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5171" y="236220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4" action="ppaction://hlinksldjump"/>
              </a:rPr>
              <a:t>200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5171" y="342900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5" action="ppaction://hlinksldjump"/>
              </a:rPr>
              <a:t>300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457200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6" action="ppaction://hlinksldjump"/>
              </a:rPr>
              <a:t>400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563880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7" action="ppaction://hlinksldjump"/>
              </a:rPr>
              <a:t>500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5171" y="22860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PHASES	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31571" y="129540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8" action="ppaction://hlinksldjump"/>
              </a:rPr>
              <a:t>100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31571" y="236220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9" action="ppaction://hlinksldjump"/>
              </a:rPr>
              <a:t>200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31571" y="342900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10" action="ppaction://hlinksldjump"/>
              </a:rPr>
              <a:t>300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09800" y="457200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11" action="ppaction://hlinksldjump"/>
              </a:rPr>
              <a:t>400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09800" y="563880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12" action="ppaction://hlinksldjump"/>
              </a:rPr>
              <a:t>500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31571" y="22860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ECLIPSES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886200" y="131717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13" action="ppaction://hlinksldjump"/>
              </a:rPr>
              <a:t>100</a:t>
            </a:r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886200" y="238397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14" action="ppaction://hlinksldjump"/>
              </a:rPr>
              <a:t>200</a:t>
            </a:r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886200" y="345077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15" action="ppaction://hlinksldjump"/>
              </a:rPr>
              <a:t>300</a:t>
            </a:r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864429" y="459377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16" action="ppaction://hlinksldjump"/>
              </a:rPr>
              <a:t>400</a:t>
            </a:r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864429" y="566057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17" action="ppaction://hlinksldjump"/>
              </a:rPr>
              <a:t>500</a:t>
            </a:r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886200" y="25037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FEATURES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562600" y="1317171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18" action="ppaction://hlinksldjump"/>
              </a:rPr>
              <a:t>100</a:t>
            </a:r>
            <a:endParaRPr lang="en-US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562600" y="2383971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19" action="ppaction://hlinksldjump"/>
              </a:rPr>
              <a:t>200</a:t>
            </a:r>
            <a:endParaRPr 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562600" y="3450771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20" action="ppaction://hlinksldjump"/>
              </a:rPr>
              <a:t>300</a:t>
            </a:r>
            <a:endParaRPr lang="en-US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540829" y="4593771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21" action="ppaction://hlinksldjump"/>
              </a:rPr>
              <a:t>400</a:t>
            </a:r>
            <a:endParaRPr lang="en-US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540829" y="5660571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22" action="ppaction://hlinksldjump"/>
              </a:rPr>
              <a:t>500</a:t>
            </a:r>
            <a:endParaRPr lang="en-US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562600" y="22860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TIDES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7239000" y="131717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23" action="ppaction://hlinksldjump"/>
              </a:rPr>
              <a:t>100</a:t>
            </a:r>
            <a:endParaRPr lang="en-US" dirty="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7239000" y="238397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24" action="ppaction://hlinksldjump"/>
              </a:rPr>
              <a:t>200</a:t>
            </a:r>
            <a:endParaRPr lang="en-US" dirty="0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239000" y="345077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25" action="ppaction://hlinksldjump"/>
              </a:rPr>
              <a:t>300</a:t>
            </a:r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7217229" y="459377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26" action="ppaction://hlinksldjump"/>
              </a:rPr>
              <a:t>400</a:t>
            </a:r>
            <a:endParaRPr lang="en-US" dirty="0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7217229" y="566057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27" action="ppaction://hlinksldjump"/>
              </a:rPr>
              <a:t>500</a:t>
            </a:r>
            <a:endParaRPr lang="en-US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7239000" y="250370"/>
            <a:ext cx="1524000" cy="993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MISC.</a:t>
            </a:r>
          </a:p>
        </p:txBody>
      </p:sp>
    </p:spTree>
    <p:extLst>
      <p:ext uri="{BB962C8B-B14F-4D97-AF65-F5344CB8AC3E}">
        <p14:creationId xmlns:p14="http://schemas.microsoft.com/office/powerpoint/2010/main" val="360289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Straight ridges of regolith and rocks formed from recent impact events.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are rays?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Curvy lines that used to be considered riverbeds, but are now known to be collapsed lava tubes.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are </a:t>
            </a:r>
            <a:r>
              <a:rPr lang="en-US" dirty="0" err="1">
                <a:latin typeface="Tempus Sans ITC" pitchFamily="82" charset="0"/>
              </a:rPr>
              <a:t>rilles</a:t>
            </a:r>
            <a:r>
              <a:rPr lang="en-US" dirty="0">
                <a:latin typeface="Tempus Sans ITC" pitchFamily="82" charset="0"/>
              </a:rPr>
              <a:t>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The type of tide shown here: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74" y="1981200"/>
            <a:ext cx="7182852" cy="41439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1981200"/>
            <a:ext cx="17526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is a neap tide?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The type of tide shown here: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63" y="1357023"/>
            <a:ext cx="7697274" cy="41439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1524000"/>
            <a:ext cx="17526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is a spring tide?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The force responsible for all tides.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is gravity?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>
                <a:latin typeface="Tempus Sans ITC" pitchFamily="82" charset="0"/>
              </a:rPr>
              <a:t>This phase is invisible</a:t>
            </a:r>
            <a:br>
              <a:rPr lang="en-US" dirty="0">
                <a:latin typeface="Tempus Sans ITC" pitchFamily="8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8386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The number of high tides that occur each day.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is 2?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The astronomical object that assists the moon during a spring tide.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is the sun?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The size of the moon’s diameter compared with earth.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is one forth?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62785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The name of our moon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is Luna? 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62023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A large object hits earth while it is still molten.  This event launched …..?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is the formation of the moon?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is the new moon?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8432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229600" cy="20113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The type of eclipse that requires glasses.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is solar?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The date of the most recent solar eclipse which is a </a:t>
            </a:r>
            <a:r>
              <a:rPr lang="en-US" dirty="0" err="1">
                <a:latin typeface="Tempus Sans ITC" pitchFamily="82" charset="0"/>
              </a:rPr>
              <a:t>driveable</a:t>
            </a:r>
            <a:r>
              <a:rPr lang="en-US" dirty="0">
                <a:latin typeface="Tempus Sans ITC" pitchFamily="82" charset="0"/>
              </a:rPr>
              <a:t> distance from Michigan.</a:t>
            </a:r>
            <a:br>
              <a:rPr lang="en-US" dirty="0">
                <a:latin typeface="Tempus Sans ITC" pitchFamily="82" charset="0"/>
              </a:rPr>
            </a:br>
            <a:br>
              <a:rPr lang="en-US" dirty="0">
                <a:latin typeface="Tempus Sans ITC" pitchFamily="82" charset="0"/>
              </a:rPr>
            </a:br>
            <a:r>
              <a:rPr lang="en-US" dirty="0">
                <a:latin typeface="Tempus Sans ITC" pitchFamily="82" charset="0"/>
              </a:rPr>
              <a:t>Or, the next one to happen in Michigan</a:t>
            </a:r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is April 8, 2024?</a:t>
            </a:r>
            <a:br>
              <a:rPr lang="en-US" dirty="0">
                <a:latin typeface="Tempus Sans ITC" pitchFamily="82" charset="0"/>
              </a:rPr>
            </a:br>
            <a:r>
              <a:rPr lang="en-US" dirty="0">
                <a:latin typeface="Tempus Sans ITC" pitchFamily="82" charset="0"/>
              </a:rPr>
              <a:t>What is Sept 14</a:t>
            </a:r>
            <a:r>
              <a:rPr lang="en-US">
                <a:latin typeface="Tempus Sans ITC" pitchFamily="82" charset="0"/>
              </a:rPr>
              <a:t>, 2099? </a:t>
            </a:r>
            <a:br>
              <a:rPr lang="en-US">
                <a:latin typeface="Tempus Sans ITC" pitchFamily="82" charset="0"/>
              </a:rPr>
            </a:br>
            <a:r>
              <a:rPr lang="en-US">
                <a:latin typeface="Tempus Sans ITC" pitchFamily="82" charset="0"/>
              </a:rPr>
              <a:t>(</a:t>
            </a:r>
            <a:r>
              <a:rPr lang="en-US" dirty="0">
                <a:latin typeface="Tempus Sans ITC" pitchFamily="82" charset="0"/>
              </a:rPr>
              <a:t>75 years from now)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dirty="0">
              <a:latin typeface="Tempus Sans ITC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58370"/>
            <a:ext cx="4114800" cy="447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is waning crescent?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600199"/>
            <a:ext cx="3657600" cy="3812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86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Tempus Sans ITC" pitchFamily="82" charset="0"/>
              </a:rPr>
              <a:t>What is waxing gibbous?</a:t>
            </a:r>
          </a:p>
        </p:txBody>
      </p:sp>
      <p:pic>
        <p:nvPicPr>
          <p:cNvPr id="1026" name="Picture 2" descr="https://encrypted-tbn2.gstatic.com/images?q=tbn:ANd9GcQ2PFnfbQYTFkN6DuS0AR6ofvnIgYIbo9QWxxm96vm3Is4_tDw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62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446</Words>
  <Application>Microsoft Office PowerPoint</Application>
  <PresentationFormat>On-screen Show (4:3)</PresentationFormat>
  <Paragraphs>79</Paragraphs>
  <Slides>53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Tempus Sans ITC</vt:lpstr>
      <vt:lpstr>Office Theme</vt:lpstr>
      <vt:lpstr>It’s time for…. </vt:lpstr>
      <vt:lpstr>PowerPoint Presentation</vt:lpstr>
      <vt:lpstr>100</vt:lpstr>
      <vt:lpstr>This phase is invisible </vt:lpstr>
      <vt:lpstr>What is the new moon?</vt:lpstr>
      <vt:lpstr>PowerPoint Presentation</vt:lpstr>
      <vt:lpstr>What is waning crescent?</vt:lpstr>
      <vt:lpstr>PowerPoint Presentation</vt:lpstr>
      <vt:lpstr>What is waxing gibbous?</vt:lpstr>
      <vt:lpstr>The amount of the moon that is lit up during waxing crescent</vt:lpstr>
      <vt:lpstr>What is half?</vt:lpstr>
      <vt:lpstr>The name of the side of the moon seen during full moon.</vt:lpstr>
      <vt:lpstr>What is the near side?</vt:lpstr>
      <vt:lpstr>Name of the eclipse when the sun is blocked from view</vt:lpstr>
      <vt:lpstr>What is a solar eclipse?</vt:lpstr>
      <vt:lpstr>The name of the eclipse when the moon casts a shadow on earth.</vt:lpstr>
      <vt:lpstr>What is a solar eclipse?</vt:lpstr>
      <vt:lpstr>The number of times we enter eclipse season (per year).</vt:lpstr>
      <vt:lpstr>What is 2?</vt:lpstr>
      <vt:lpstr>What has to happen with the moon’s orbit in order to have a lunar or solar eclipse.</vt:lpstr>
      <vt:lpstr>What is an intersection with the  orbit plane of earth and sun?</vt:lpstr>
      <vt:lpstr>The amount of time that a lunar eclipse lasts.</vt:lpstr>
      <vt:lpstr>What is two hours?</vt:lpstr>
      <vt:lpstr>Dark region on the moon formerly thought to be oceans</vt:lpstr>
      <vt:lpstr>What are maria?</vt:lpstr>
      <vt:lpstr>Round pit created when an asteroid strikes the moon.</vt:lpstr>
      <vt:lpstr>What is a crater?</vt:lpstr>
      <vt:lpstr>Lunar dust made from vaporized asteroids.</vt:lpstr>
      <vt:lpstr>What is regolith?</vt:lpstr>
      <vt:lpstr>Straight ridges of regolith and rocks formed from recent impact events.</vt:lpstr>
      <vt:lpstr>What are rays?</vt:lpstr>
      <vt:lpstr>Curvy lines that used to be considered riverbeds, but are now known to be collapsed lava tubes.</vt:lpstr>
      <vt:lpstr>What are rilles?</vt:lpstr>
      <vt:lpstr>The type of tide shown here:</vt:lpstr>
      <vt:lpstr>What is a neap tide?</vt:lpstr>
      <vt:lpstr>The type of tide shown here:</vt:lpstr>
      <vt:lpstr>What is a spring tide?</vt:lpstr>
      <vt:lpstr>The force responsible for all tides.</vt:lpstr>
      <vt:lpstr>What is gravity?</vt:lpstr>
      <vt:lpstr>The number of high tides that occur each day.</vt:lpstr>
      <vt:lpstr>What is 2?</vt:lpstr>
      <vt:lpstr>The astronomical object that assists the moon during a spring tide.</vt:lpstr>
      <vt:lpstr>What is the sun?</vt:lpstr>
      <vt:lpstr>The size of the moon’s diameter compared with earth.</vt:lpstr>
      <vt:lpstr>What is one forth?</vt:lpstr>
      <vt:lpstr>The name of our moon</vt:lpstr>
      <vt:lpstr>What is Luna? </vt:lpstr>
      <vt:lpstr>A large object hits earth while it is still molten.  This event launched …..?</vt:lpstr>
      <vt:lpstr>What is the formation of the moon?</vt:lpstr>
      <vt:lpstr>The type of eclipse that requires glasses.</vt:lpstr>
      <vt:lpstr>What is solar?</vt:lpstr>
      <vt:lpstr>The date of the most recent solar eclipse which is a driveable distance from Michigan.  Or, the next one to happen in Michigan</vt:lpstr>
      <vt:lpstr>What is April 8, 2024? What is Sept 14, 2099?  (75 years from now)</vt:lpstr>
    </vt:vector>
  </TitlesOfParts>
  <Company>Ithaca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</dc:title>
  <dc:creator>Lisa Dailey</dc:creator>
  <cp:lastModifiedBy>Lisa Dailey</cp:lastModifiedBy>
  <cp:revision>24</cp:revision>
  <dcterms:created xsi:type="dcterms:W3CDTF">2012-10-04T16:32:42Z</dcterms:created>
  <dcterms:modified xsi:type="dcterms:W3CDTF">2024-04-17T13:24:50Z</dcterms:modified>
</cp:coreProperties>
</file>