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63" r:id="rId4"/>
    <p:sldId id="274" r:id="rId5"/>
    <p:sldId id="260" r:id="rId6"/>
    <p:sldId id="264" r:id="rId7"/>
    <p:sldId id="276" r:id="rId8"/>
    <p:sldId id="265" r:id="rId9"/>
    <p:sldId id="27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48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2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74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8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6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0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89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4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7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17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80000">
              <a:schemeClr val="accent5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15298EA-E8EA-42EF-ADFF-D84F173FAC9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68A8239-31B1-4E14-9438-A6C0A2FE900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74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3800"/>
              <a:t>NOTES 12-3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ABSOLUTE DATING</a:t>
            </a:r>
          </a:p>
        </p:txBody>
      </p:sp>
    </p:spTree>
    <p:extLst>
      <p:ext uri="{BB962C8B-B14F-4D97-AF65-F5344CB8AC3E}">
        <p14:creationId xmlns:p14="http://schemas.microsoft.com/office/powerpoint/2010/main" val="1767320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/>
              <a:t>d) types of radiometric dating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4817" y="2084832"/>
            <a:ext cx="10841615" cy="291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149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Practice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Which method would NOT be good for finding the age of dinosaur bones?</a:t>
            </a:r>
          </a:p>
        </p:txBody>
      </p:sp>
    </p:spTree>
    <p:extLst>
      <p:ext uri="{BB962C8B-B14F-4D97-AF65-F5344CB8AC3E}">
        <p14:creationId xmlns:p14="http://schemas.microsoft.com/office/powerpoint/2010/main" val="2792863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Practice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A sample from a mummy is dated using the Carbon 14 method.  It has 50% parent material and 50% daughter material.  How old is it?</a:t>
            </a:r>
          </a:p>
          <a:p>
            <a:r>
              <a:rPr lang="en-US" sz="5000" dirty="0"/>
              <a:t>5730 years old</a:t>
            </a:r>
          </a:p>
        </p:txBody>
      </p:sp>
    </p:spTree>
    <p:extLst>
      <p:ext uri="{BB962C8B-B14F-4D97-AF65-F5344CB8AC3E}">
        <p14:creationId xmlns:p14="http://schemas.microsoft.com/office/powerpoint/2010/main" val="50599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Practice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An ancient brachiopod fossil is dated using the Uranium 235 method.  It has 25% parent material and 75% daughter material.  How old is it?</a:t>
            </a:r>
          </a:p>
          <a:p>
            <a:endParaRPr lang="en-US" sz="4000" dirty="0"/>
          </a:p>
          <a:p>
            <a:r>
              <a:rPr lang="en-US" sz="4000" dirty="0"/>
              <a:t>1408 million years old / 1.408 billion years old</a:t>
            </a:r>
          </a:p>
        </p:txBody>
      </p:sp>
    </p:spTree>
    <p:extLst>
      <p:ext uri="{BB962C8B-B14F-4D97-AF65-F5344CB8AC3E}">
        <p14:creationId xmlns:p14="http://schemas.microsoft.com/office/powerpoint/2010/main" val="136153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ABSOLUTE AGE-</a:t>
            </a:r>
            <a:r>
              <a:rPr lang="en-US" dirty="0"/>
              <a:t>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The ACTUAL age of an object in years</a:t>
            </a:r>
          </a:p>
        </p:txBody>
      </p:sp>
    </p:spTree>
    <p:extLst>
      <p:ext uri="{BB962C8B-B14F-4D97-AF65-F5344CB8AC3E}">
        <p14:creationId xmlns:p14="http://schemas.microsoft.com/office/powerpoint/2010/main" val="133221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A] ABSOLUTE </a:t>
            </a:r>
            <a:r>
              <a:rPr lang="en-US" sz="6600"/>
              <a:t>dating method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000" dirty="0"/>
              <a:t>1) </a:t>
            </a:r>
            <a:r>
              <a:rPr lang="en-US" sz="5000" b="1" u="sng" dirty="0"/>
              <a:t>Radiometric Dating</a:t>
            </a:r>
            <a:r>
              <a:rPr lang="en-US" sz="5000" u="heavy" dirty="0"/>
              <a:t>-</a:t>
            </a:r>
            <a:r>
              <a:rPr lang="en-US" sz="5000" dirty="0"/>
              <a:t>- a dating method that compares parent isotopes with daughter isotopes</a:t>
            </a:r>
          </a:p>
          <a:p>
            <a:r>
              <a:rPr lang="en-US" sz="5000" dirty="0"/>
              <a:t>more parent = younger</a:t>
            </a:r>
          </a:p>
          <a:p>
            <a:r>
              <a:rPr lang="en-US" sz="5000" dirty="0"/>
              <a:t>more daughter = older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618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Image result for parent daughter isotop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61" y="237939"/>
            <a:ext cx="9542033" cy="642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88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3911480"/>
          </a:xfrm>
        </p:spPr>
        <p:txBody>
          <a:bodyPr>
            <a:normAutofit fontScale="90000"/>
          </a:bodyPr>
          <a:lstStyle/>
          <a:p>
            <a:r>
              <a:rPr lang="en-US" sz="7300" dirty="0"/>
              <a:t>a)  </a:t>
            </a:r>
            <a:r>
              <a:rPr lang="en-US" sz="7300" b="1" u="heavy" dirty="0"/>
              <a:t>radioactive decay</a:t>
            </a:r>
            <a:r>
              <a:rPr lang="en-US" sz="7300" u="heavy" dirty="0"/>
              <a:t>-</a:t>
            </a:r>
            <a:r>
              <a:rPr lang="en-US" sz="7300" dirty="0"/>
              <a:t>- the process in which a radioactive isotope breaks down into a stable isotope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1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5"/>
            <a:ext cx="10325190" cy="2663594"/>
          </a:xfrm>
        </p:spPr>
        <p:txBody>
          <a:bodyPr>
            <a:normAutofit fontScale="90000"/>
          </a:bodyPr>
          <a:lstStyle/>
          <a:p>
            <a:r>
              <a:rPr lang="en-US" sz="6700" dirty="0"/>
              <a:t>b)  </a:t>
            </a:r>
            <a:r>
              <a:rPr lang="en-US" sz="6700" b="1" u="heavy" dirty="0"/>
              <a:t>isotope</a:t>
            </a:r>
            <a:r>
              <a:rPr lang="en-US" sz="6700" b="1" dirty="0"/>
              <a:t> </a:t>
            </a:r>
            <a:r>
              <a:rPr lang="en-US" sz="6700" dirty="0"/>
              <a:t>-- an atom with the same number of protons as other atoms, but a different number of neutrons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3108960"/>
            <a:ext cx="9720073" cy="3200400"/>
          </a:xfrm>
        </p:spPr>
        <p:txBody>
          <a:bodyPr/>
          <a:lstStyle/>
          <a:p>
            <a:r>
              <a:rPr lang="en-US" sz="4500" dirty="0"/>
              <a:t>(1) </a:t>
            </a:r>
            <a:r>
              <a:rPr lang="en-US" sz="4500" b="1" u="heavy" dirty="0"/>
              <a:t>parent isotope</a:t>
            </a:r>
            <a:r>
              <a:rPr lang="en-US" sz="4500" b="1" dirty="0"/>
              <a:t> </a:t>
            </a:r>
            <a:r>
              <a:rPr lang="en-US" sz="4500" dirty="0"/>
              <a:t>-- the unstable radioactive isotope</a:t>
            </a:r>
          </a:p>
          <a:p>
            <a:r>
              <a:rPr lang="en-US" sz="4500" dirty="0"/>
              <a:t>(2) </a:t>
            </a:r>
            <a:r>
              <a:rPr lang="en-US" sz="4500" b="1" u="sng" dirty="0"/>
              <a:t>daughter isotope</a:t>
            </a:r>
            <a:r>
              <a:rPr lang="en-US" sz="4500" b="1" dirty="0"/>
              <a:t>-- </a:t>
            </a:r>
            <a:r>
              <a:rPr lang="en-US" sz="4500" dirty="0"/>
              <a:t>the stable isotope produced after a radioactive decay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7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Image result for carbon isoto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13" y="168211"/>
            <a:ext cx="11053893" cy="649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05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2201527"/>
          </a:xfrm>
        </p:spPr>
        <p:txBody>
          <a:bodyPr>
            <a:normAutofit fontScale="90000"/>
          </a:bodyPr>
          <a:lstStyle/>
          <a:p>
            <a:r>
              <a:rPr lang="en-US" sz="6700" dirty="0"/>
              <a:t>c)  </a:t>
            </a:r>
            <a:r>
              <a:rPr lang="en-US" sz="6700" b="1" dirty="0"/>
              <a:t> </a:t>
            </a:r>
            <a:r>
              <a:rPr lang="en-US" sz="6700" b="1" u="heavy" dirty="0"/>
              <a:t>half-life</a:t>
            </a:r>
            <a:r>
              <a:rPr lang="en-US" sz="6700" b="1" dirty="0"/>
              <a:t> </a:t>
            </a:r>
            <a:r>
              <a:rPr lang="en-US" sz="6700" dirty="0"/>
              <a:t>-- the time it takes one half of the parent material to decay into daughter material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Image result for parent daughter isotop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809" y="101414"/>
            <a:ext cx="4163210" cy="6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052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</TotalTime>
  <Words>229</Words>
  <Application>Microsoft Office PowerPoint</Application>
  <PresentationFormat>Widescreen</PresentationFormat>
  <Paragraphs>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Integral</vt:lpstr>
      <vt:lpstr>NOTES 12-3 </vt:lpstr>
      <vt:lpstr>ABSOLUTE AGE-  </vt:lpstr>
      <vt:lpstr>A] ABSOLUTE dating method</vt:lpstr>
      <vt:lpstr>PowerPoint Presentation</vt:lpstr>
      <vt:lpstr>a)  radioactive decay-- the process in which a radioactive isotope breaks down into a stable isotope </vt:lpstr>
      <vt:lpstr>b)  isotope -- an atom with the same number of protons as other atoms, but a different number of neutrons </vt:lpstr>
      <vt:lpstr>PowerPoint Presentation</vt:lpstr>
      <vt:lpstr>c)   half-life -- the time it takes one half of the parent material to decay into daughter material </vt:lpstr>
      <vt:lpstr>PowerPoint Presentation</vt:lpstr>
      <vt:lpstr>d) types of radiometric dating </vt:lpstr>
      <vt:lpstr>Practice problems</vt:lpstr>
      <vt:lpstr>Practice problems</vt:lpstr>
      <vt:lpstr>Practice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8-2</dc:title>
  <dc:creator>Lisa Dailey</dc:creator>
  <cp:lastModifiedBy>Lisa Dailey</cp:lastModifiedBy>
  <cp:revision>12</cp:revision>
  <dcterms:created xsi:type="dcterms:W3CDTF">2017-11-02T21:16:33Z</dcterms:created>
  <dcterms:modified xsi:type="dcterms:W3CDTF">2024-11-11T17:45:33Z</dcterms:modified>
</cp:coreProperties>
</file>