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24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5DB6389-EE64-4898-91F8-45BBE1CDCF81}">
  <a:tblStyle styleId="{B5DB6389-EE64-4898-91F8-45BBE1CDCF81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EF3"/>
          </a:solidFill>
        </a:fill>
      </a:tcStyle>
    </a:wholeTbl>
    <a:band1H>
      <a:tcTxStyle/>
      <a:tcStyle>
        <a:tcBdr/>
        <a:fill>
          <a:solidFill>
            <a:srgbClr val="CCDC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DC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9fc76aaad7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9fc76aaad7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9fc76aaad7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9fc76aaad7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9fc76aaad7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9fc76aaad7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9fc76aaad7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9fc76aaad7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9fc76aaad7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9fc76aaad7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9fc76aaad7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9fc76aaad7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9fc76aaad7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9fc76aaad7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9fc76aaad7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9fc76aaad7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9fc76aaad7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9fc76aaad7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9fc76aaad7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9fc76aaad7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9fc76aaad7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9fc76aaad7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9fc76aaad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9fc76aaad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9fc76aaad7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9fc76aaad7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9fc76aaad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9fc76aaad7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9fc76aaad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9fc76aaad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9fc76aaad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9fc76aaad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9fc76aaad7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9fc76aaad7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9fc76aaad7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9fc76aaad7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9fc76aaad7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9fc76aaad7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9fc76aaad7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9fc76aaad7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7EC0DB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7EC0DB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7EC0D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7EC0DB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7EC0DB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98F9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7EC0DB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How do they get their energy?</a:t>
            </a:r>
            <a:endParaRPr/>
          </a:p>
        </p:txBody>
      </p:sp>
      <p:graphicFrame>
        <p:nvGraphicFramePr>
          <p:cNvPr id="204" name="Google Shape;204;p28"/>
          <p:cNvGraphicFramePr/>
          <p:nvPr/>
        </p:nvGraphicFramePr>
        <p:xfrm>
          <a:off x="677863" y="2160587"/>
          <a:ext cx="10952175" cy="1272425"/>
        </p:xfrm>
        <a:graphic>
          <a:graphicData uri="http://schemas.openxmlformats.org/drawingml/2006/table">
            <a:tbl>
              <a:tblPr firstRow="1" bandRow="1">
                <a:noFill/>
                <a:tableStyleId>{B5DB6389-EE64-4898-91F8-45BBE1CDCF81}</a:tableStyleId>
              </a:tblPr>
              <a:tblGrid>
                <a:gridCol w="365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0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2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strike="noStrike" cap="none">
                          <a:solidFill>
                            <a:srgbClr val="00B050"/>
                          </a:solidFill>
                        </a:rPr>
                        <a:t>PRODUCER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E2F1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strike="noStrike" cap="none">
                          <a:solidFill>
                            <a:srgbClr val="FF0000"/>
                          </a:solidFill>
                        </a:rPr>
                        <a:t>CONSUMER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E2F1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strike="noStrike" cap="none">
                          <a:solidFill>
                            <a:srgbClr val="534437"/>
                          </a:solidFill>
                        </a:rPr>
                        <a:t>DECOMPOSER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E2F1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5" name="Google Shape;205;p28"/>
          <p:cNvSpPr txBox="1"/>
          <p:nvPr/>
        </p:nvSpPr>
        <p:spPr>
          <a:xfrm>
            <a:off x="590550" y="3447307"/>
            <a:ext cx="3656541" cy="707886"/>
          </a:xfrm>
          <a:prstGeom prst="rect">
            <a:avLst/>
          </a:prstGeom>
          <a:solidFill>
            <a:srgbClr val="F7F7A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FROM SUN </a:t>
            </a:r>
            <a:endParaRPr sz="4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8"/>
          <p:cNvSpPr txBox="1"/>
          <p:nvPr/>
        </p:nvSpPr>
        <p:spPr>
          <a:xfrm>
            <a:off x="8077200" y="3398222"/>
            <a:ext cx="3771900" cy="1477328"/>
          </a:xfrm>
          <a:prstGeom prst="rect">
            <a:avLst/>
          </a:prstGeom>
          <a:solidFill>
            <a:srgbClr val="F7F7A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FROM ROTTING DEAD THINGS</a:t>
            </a:r>
            <a:endParaRPr sz="3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7" name="Google Shape;207;p28"/>
          <p:cNvSpPr txBox="1"/>
          <p:nvPr/>
        </p:nvSpPr>
        <p:spPr>
          <a:xfrm>
            <a:off x="4333875" y="3429000"/>
            <a:ext cx="3656541" cy="707886"/>
          </a:xfrm>
          <a:prstGeom prst="rect">
            <a:avLst/>
          </a:prstGeom>
          <a:solidFill>
            <a:srgbClr val="F7F7AB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FROM EATING </a:t>
            </a:r>
            <a:endParaRPr sz="4000" b="0" i="0" u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0" name="Google Shape;270;p37" descr="Decomposition - Wikipedi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4209" y="0"/>
            <a:ext cx="10249741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38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7" name="Google Shape;277;p38" descr="scavenger | National Geographic Societ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1575" y="2"/>
            <a:ext cx="910883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3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84" name="Google Shape;284;p39" descr="Is A Rabbit A Herbivore? Do Rabbits Only Eat Plants?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1147" y="0"/>
            <a:ext cx="1024970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0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1" name="Google Shape;291;p40" descr="Wolverine | Wolverine animal, Wolverine, Rare animal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9476" y="0"/>
            <a:ext cx="8596800" cy="6456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4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8" name="Google Shape;298;p41" descr="What are decomposers? Decomposers are animals that break down dead material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550" y="362350"/>
            <a:ext cx="10212025" cy="632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2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05" name="Google Shape;305;p42" descr="Five Plants for a Woodland Border - BBC Gardeners' World Magazin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9537" y="0"/>
            <a:ext cx="10249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12" name="Google Shape;312;p43" descr="omnivore | National Geographic Societ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5476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4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19" name="Google Shape;319;p44" descr="Woodland plants in Britain dying ou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999" y="60325"/>
            <a:ext cx="10120176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4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26" name="Google Shape;326;p45" descr="Difference Between Scavenger and Decomposer | Compare the Difference  Between Similar Term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552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4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33" name="Google Shape;333;p46" descr="Carnivores, Omnivores &amp; Herbivores - Dr. Bill's Pet Nutritio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675" y="0"/>
            <a:ext cx="11788325" cy="664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endParaRPr/>
          </a:p>
        </p:txBody>
      </p:sp>
      <p:sp>
        <p:nvSpPr>
          <p:cNvPr id="213" name="Google Shape;213;p2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251459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pic>
        <p:nvPicPr>
          <p:cNvPr id="214" name="Google Shape;214;p29" descr="Decomposer - Wikipedi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36350" y="0"/>
            <a:ext cx="51258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4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0" name="Google Shape;340;p47" descr="Michigan DNR confirms new cougar sighting in Upper Peninsul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8776" y="0"/>
            <a:ext cx="1217397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48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7" name="Google Shape;347;p48" descr="Consumers and Decomposers ( Read ) | Biology | CK-12 Foundatio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4850" y="0"/>
            <a:ext cx="10287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4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54" name="Google Shape;354;p49" descr="What is a decomposer?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7600" y="176175"/>
            <a:ext cx="8596800" cy="650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0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1" name="Google Shape;221;p30" descr="Nutrition myths debunked in 2019: carnivore diet, superfoods, fasting -  Insider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0827" y="0"/>
            <a:ext cx="910882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3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8" name="Google Shape;228;p31" descr="Producer - Flow of Energy in Ecosystem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6571" y="0"/>
            <a:ext cx="1024974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32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5" name="Google Shape;235;p32" descr="Herbivore - Wikipedi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3946" y="0"/>
            <a:ext cx="8596800" cy="64724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2" name="Google Shape;242;p33" descr="Primary producer - Wikipedi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79700" y="0"/>
            <a:ext cx="910881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3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9" name="Google Shape;249;p34" descr="Decomposer - Flow of Energy in Ecosystem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550" y="0"/>
            <a:ext cx="12192000" cy="6868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3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6" name="Google Shape;256;p35" descr="Omnivores: Facts About Flexible Eaters | Live Scienc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0670" y="-62500"/>
            <a:ext cx="9643331" cy="692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3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63" name="Google Shape;263;p36" descr="Super scavengers and the meat-thieving traits that have stood the test of  time - Trinity News and Event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4217" y="0"/>
            <a:ext cx="681991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18</Words>
  <Application>Microsoft Office PowerPoint</Application>
  <PresentationFormat>Widescreen</PresentationFormat>
  <Paragraphs>7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Noto Sans Symbols</vt:lpstr>
      <vt:lpstr>Trebuchet MS</vt:lpstr>
      <vt:lpstr>Facet</vt:lpstr>
      <vt:lpstr>How do they get their energy?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YOUR DRAWING “ECOSYSTEM”</dc:title>
  <dc:creator>Lisa Dailey</dc:creator>
  <cp:lastModifiedBy>Lisa Dailey</cp:lastModifiedBy>
  <cp:revision>5</cp:revision>
  <dcterms:modified xsi:type="dcterms:W3CDTF">2021-10-12T15:32:34Z</dcterms:modified>
</cp:coreProperties>
</file>