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6" r:id="rId35"/>
    <p:sldId id="297" r:id="rId36"/>
    <p:sldId id="299" r:id="rId37"/>
    <p:sldId id="290" r:id="rId38"/>
    <p:sldId id="300" r:id="rId39"/>
    <p:sldId id="301" r:id="rId40"/>
    <p:sldId id="302" r:id="rId41"/>
    <p:sldId id="303" r:id="rId42"/>
    <p:sldId id="304" r:id="rId43"/>
    <p:sldId id="305" r:id="rId44"/>
    <p:sldId id="291" r:id="rId45"/>
    <p:sldId id="292" r:id="rId46"/>
    <p:sldId id="293" r:id="rId47"/>
    <p:sldId id="294" r:id="rId48"/>
    <p:sldId id="295" r:id="rId49"/>
    <p:sldId id="306" r:id="rId50"/>
    <p:sldId id="308" r:id="rId51"/>
    <p:sldId id="309" r:id="rId52"/>
    <p:sldId id="310" r:id="rId53"/>
    <p:sldId id="311" r:id="rId54"/>
    <p:sldId id="31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7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ABB7-43D1-4A35-907B-5E3664AC2E1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DEC4-6A19-4365-8ADA-77064AE6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338" y="1122363"/>
            <a:ext cx="8600661" cy="3343620"/>
          </a:xfrm>
        </p:spPr>
        <p:txBody>
          <a:bodyPr/>
          <a:lstStyle/>
          <a:p>
            <a:r>
              <a:rPr lang="en-US" sz="9600" b="1" dirty="0" smtClean="0">
                <a:latin typeface="Britannic Bold" panose="020B0903060703020204" pitchFamily="34" charset="0"/>
              </a:rPr>
              <a:t>Plant unit </a:t>
            </a:r>
            <a:br>
              <a:rPr lang="en-US" sz="9600" b="1" dirty="0" smtClean="0">
                <a:latin typeface="Britannic Bold" panose="020B0903060703020204" pitchFamily="34" charset="0"/>
              </a:rPr>
            </a:br>
            <a:r>
              <a:rPr lang="en-US" sz="9600" b="1" dirty="0" smtClean="0">
                <a:latin typeface="Britannic Bold" panose="020B0903060703020204" pitchFamily="34" charset="0"/>
              </a:rPr>
              <a:t>review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A fibrous root system is different than a taproot system in that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FIBROUS ROOTS ARE MORE BRANCHED.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This group of plants has parallel veins, one cotyledon, scattered vascular tissue, and flower petals in 3s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MONOCOTS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8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Pollination is the time when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baseline="-25000" dirty="0" smtClean="0"/>
              <a:t>POLLEN </a:t>
            </a:r>
            <a:r>
              <a:rPr lang="en-US" sz="7400" baseline="-25000" dirty="0" smtClean="0"/>
              <a:t>MEETS STIGMA</a:t>
            </a:r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45164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Fertilization </a:t>
            </a:r>
            <a:r>
              <a:rPr lang="en-US" dirty="0"/>
              <a:t>is the time when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SPERM </a:t>
            </a:r>
            <a:r>
              <a:rPr lang="en-US" sz="9000" baseline="-25000" dirty="0" smtClean="0"/>
              <a:t>MEETS EGG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most important purpose of a flower?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300" dirty="0" smtClean="0"/>
              <a:t>SEXUAL </a:t>
            </a:r>
            <a:r>
              <a:rPr lang="en-US" sz="7300" dirty="0"/>
              <a:t>REPRODUCTION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During </a:t>
            </a:r>
            <a:r>
              <a:rPr lang="en-US" b="1" i="1" u="sng" dirty="0"/>
              <a:t>photosynthesis</a:t>
            </a:r>
            <a:r>
              <a:rPr lang="en-US" u="sng" dirty="0"/>
              <a:t>, </a:t>
            </a:r>
            <a:r>
              <a:rPr lang="en-US" dirty="0"/>
              <a:t>what gas do plants </a:t>
            </a:r>
            <a:r>
              <a:rPr lang="en-US" b="1" dirty="0"/>
              <a:t>release</a:t>
            </a:r>
            <a:r>
              <a:rPr lang="en-US" dirty="0"/>
              <a:t>?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OXYGEN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0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 smtClean="0"/>
              <a:t>.</a:t>
            </a:r>
            <a:r>
              <a:rPr lang="en-US" dirty="0"/>
              <a:t> During </a:t>
            </a:r>
            <a:r>
              <a:rPr lang="en-US" b="1" i="1" u="sng" dirty="0"/>
              <a:t>cellular respiration</a:t>
            </a:r>
            <a:r>
              <a:rPr lang="en-US" dirty="0"/>
              <a:t>, what gas do plant cells </a:t>
            </a:r>
            <a:r>
              <a:rPr lang="en-US" b="1" dirty="0"/>
              <a:t>use</a:t>
            </a:r>
            <a:r>
              <a:rPr lang="en-US" dirty="0"/>
              <a:t> to produce energy from food?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OXYGEN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Photosynthesis is important because</a:t>
            </a:r>
            <a:br>
              <a:rPr lang="en-US" dirty="0"/>
            </a:br>
            <a:r>
              <a:rPr lang="en-US" dirty="0" smtClean="0"/>
              <a:t>photosynthetic organisms make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dirty="0" smtClean="0"/>
              <a:t>ALMOST </a:t>
            </a:r>
            <a:r>
              <a:rPr lang="en-US" sz="4900" dirty="0"/>
              <a:t>ALL THE FOOD ON THE PLANET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After fertilization takes place in a flower, the ovule develops into a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SEED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After fertilization takes place in a flower, the ovary develops into a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FRUIT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9217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The process where a cell uses CO</a:t>
            </a:r>
            <a:r>
              <a:rPr lang="en-US" sz="6700" baseline="-25000" dirty="0"/>
              <a:t>2 </a:t>
            </a:r>
            <a:r>
              <a:rPr lang="en-US" sz="6700" dirty="0"/>
              <a:t>and H</a:t>
            </a:r>
            <a:r>
              <a:rPr lang="en-US" sz="6700" baseline="-25000" dirty="0"/>
              <a:t>2 </a:t>
            </a:r>
            <a:r>
              <a:rPr lang="en-US" sz="6700" dirty="0"/>
              <a:t>O and sunlight to make C</a:t>
            </a:r>
            <a:r>
              <a:rPr lang="en-US" sz="6700" baseline="-25000" dirty="0"/>
              <a:t>6</a:t>
            </a:r>
            <a:r>
              <a:rPr lang="en-US" sz="6700" dirty="0"/>
              <a:t>H</a:t>
            </a:r>
            <a:r>
              <a:rPr lang="en-US" sz="6700" baseline="-25000" dirty="0"/>
              <a:t>12</a:t>
            </a:r>
            <a:r>
              <a:rPr lang="en-US" sz="6700" dirty="0"/>
              <a:t>O</a:t>
            </a:r>
            <a:r>
              <a:rPr lang="en-US" sz="6700" baseline="-25000" dirty="0"/>
              <a:t>6</a:t>
            </a:r>
            <a:r>
              <a:rPr lang="en-US" sz="6700" dirty="0"/>
              <a:t> and O</a:t>
            </a:r>
            <a:r>
              <a:rPr lang="en-US" sz="6700" baseline="-25000" dirty="0"/>
              <a:t>2 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PHOTOSYNTHESIS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Why is nitrogen (which is taken up by roots) so important to a plant?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IT IS USED TO MAKE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Where does a plant get its nitrogen?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THE </a:t>
            </a:r>
            <a:r>
              <a:rPr lang="en-US" sz="9000" baseline="-25000" dirty="0" smtClean="0"/>
              <a:t>SOIL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2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Because mosses and liverworts lack a vascular system, they live in areas that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HAVE LOTS OF </a:t>
            </a:r>
            <a:r>
              <a:rPr lang="en-US" sz="9000" baseline="-25000" dirty="0" smtClean="0"/>
              <a:t>WATER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What is a difference between a spore and a seed?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657600"/>
            <a:ext cx="10515600" cy="2332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00" dirty="0"/>
              <a:t>SPORE= 1 CELL BIG  </a:t>
            </a:r>
            <a:endParaRPr lang="en-US" sz="6500" dirty="0" smtClean="0"/>
          </a:p>
          <a:p>
            <a:pPr algn="ctr"/>
            <a:r>
              <a:rPr lang="en-US" sz="6500" dirty="0" smtClean="0"/>
              <a:t>SEED=HAS </a:t>
            </a:r>
            <a:r>
              <a:rPr lang="en-US" sz="6500" dirty="0"/>
              <a:t>STORED FOOD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How is water important to the reproduction of ferns and mosses?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SPERM </a:t>
            </a:r>
            <a:r>
              <a:rPr lang="en-US" dirty="0"/>
              <a:t>SWIMS THROUGH IT TO GET TO EGG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0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Angiosperms are most important to humans because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THEY MAKE ALL OUR FOOD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How are mosses and liverworts important to our ecosystems?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835400"/>
            <a:ext cx="10515600" cy="2155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900" dirty="0"/>
              <a:t>T</a:t>
            </a:r>
            <a:r>
              <a:rPr lang="en-US" sz="6900" dirty="0" smtClean="0"/>
              <a:t>hey </a:t>
            </a:r>
            <a:r>
              <a:rPr lang="en-US" sz="6900" dirty="0"/>
              <a:t>are first to live in an environment, </a:t>
            </a:r>
          </a:p>
          <a:p>
            <a:pPr algn="ctr"/>
            <a:r>
              <a:rPr lang="en-US" sz="6900" dirty="0" smtClean="0"/>
              <a:t>so when they die,</a:t>
            </a:r>
            <a:r>
              <a:rPr lang="en-US" sz="6900" dirty="0" smtClean="0"/>
              <a:t> </a:t>
            </a:r>
            <a:r>
              <a:rPr lang="en-US" sz="6900" dirty="0"/>
              <a:t>they make soil</a:t>
            </a:r>
          </a:p>
          <a:p>
            <a:pPr algn="ctr"/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 smtClean="0"/>
              <a:t>.</a:t>
            </a:r>
            <a:r>
              <a:rPr lang="en-US" dirty="0"/>
              <a:t> How is a plant’s size related to its method of transporting water and nutrients?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721100"/>
            <a:ext cx="10515600" cy="2269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SMALL </a:t>
            </a:r>
            <a:r>
              <a:rPr lang="en-US" dirty="0"/>
              <a:t>ONES USE DIFFUSION</a:t>
            </a:r>
          </a:p>
          <a:p>
            <a:pPr algn="ctr"/>
            <a:r>
              <a:rPr lang="en-US" dirty="0"/>
              <a:t>BIG ONES USE XYLEM AND PHLOEM TUBES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600" baseline="-25000" dirty="0" smtClean="0"/>
              <a:t>WHAT </a:t>
            </a:r>
            <a:r>
              <a:rPr lang="en-US" sz="6600" baseline="-25000" dirty="0" smtClean="0"/>
              <a:t>ARE THE 3 FUNCTIONS OF A STEM?</a:t>
            </a:r>
            <a:r>
              <a:rPr lang="en-US" baseline="-25000" dirty="0" smtClean="0"/>
              <a:t>	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670300"/>
            <a:ext cx="10515600" cy="2320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dirty="0" smtClean="0"/>
              <a:t>TRANSPORT MATERIALS FROM</a:t>
            </a:r>
            <a:r>
              <a:rPr lang="en-US" dirty="0" smtClean="0"/>
              <a:t>               ROOT </a:t>
            </a:r>
            <a:r>
              <a:rPr lang="en-US" dirty="0"/>
              <a:t>TO </a:t>
            </a:r>
            <a:r>
              <a:rPr lang="en-US" dirty="0" smtClean="0"/>
              <a:t>LEAVES &amp; LEAVES TO ROOT</a:t>
            </a: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STORE FOOD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HOLD PLANT UP</a:t>
            </a:r>
          </a:p>
        </p:txBody>
      </p:sp>
    </p:spTree>
    <p:extLst>
      <p:ext uri="{BB962C8B-B14F-4D97-AF65-F5344CB8AC3E}">
        <p14:creationId xmlns:p14="http://schemas.microsoft.com/office/powerpoint/2010/main" val="2301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sz="6700" dirty="0" smtClean="0"/>
              <a:t>WHY </a:t>
            </a:r>
            <a:r>
              <a:rPr lang="en-US" sz="6700" dirty="0" smtClean="0"/>
              <a:t>DO PLANTS MAKE FRUIT?	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 ANIMALS WILL EAT THEM AND SPREAD SEEDS/</a:t>
            </a:r>
          </a:p>
          <a:p>
            <a:pPr algn="ctr"/>
            <a:r>
              <a:rPr lang="en-US" dirty="0"/>
              <a:t>PROTECT </a:t>
            </a:r>
            <a:r>
              <a:rPr lang="en-US" dirty="0" smtClean="0"/>
              <a:t>SEEDS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59229"/>
            <a:ext cx="10515600" cy="2888117"/>
          </a:xfrm>
        </p:spPr>
        <p:txBody>
          <a:bodyPr>
            <a:normAutofit/>
          </a:bodyPr>
          <a:lstStyle/>
          <a:p>
            <a:r>
              <a:rPr lang="en-US" sz="6700" dirty="0" smtClean="0"/>
              <a:t>.</a:t>
            </a:r>
            <a:r>
              <a:rPr lang="en-US" dirty="0"/>
              <a:t> The process where a cell uses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to make energy with the waste products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aseline="-25000" dirty="0" smtClean="0"/>
              <a:t>CELL RESPIRATION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245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How is tissue different from individual cells?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TISSUE </a:t>
            </a:r>
            <a:r>
              <a:rPr lang="en-US" sz="9000" baseline="-25000" dirty="0" smtClean="0"/>
              <a:t>IS MANY CELLS WORKING TOGETHER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Plants are able to </a:t>
            </a:r>
            <a:r>
              <a:rPr lang="en-US" dirty="0" smtClean="0"/>
              <a:t>make what 3 food components?	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FATS, PROTEINS, AND CARBOHYDRATES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566738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LABEL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114800"/>
            <a:ext cx="10515600" cy="1875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.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sz="5300" dirty="0"/>
              <a:t>A=PETALS   B=STAMEN (OR FILAMENT)  </a:t>
            </a:r>
          </a:p>
          <a:p>
            <a:pPr algn="ctr"/>
            <a:r>
              <a:rPr lang="en-US" sz="5300" dirty="0"/>
              <a:t>C= PISTIL (OR STYLE)  D=OVARY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2" y="337247"/>
            <a:ext cx="6144571" cy="4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This plant part houses the ovules (eggs).  After fertilization they will grow into seeds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OVARY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274637"/>
            <a:ext cx="11536214" cy="1898719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948" y="2273300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700" y="2273300"/>
            <a:ext cx="453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Why was the experimental plant able to grow more?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489291"/>
            <a:ext cx="4533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MORE NITROGEN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74638"/>
            <a:ext cx="11180970" cy="1706562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981200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0700" y="2273300"/>
            <a:ext cx="4533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was the point of having a control plant?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489291"/>
            <a:ext cx="4533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YOU CAN COMPARE RESULTS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274638"/>
            <a:ext cx="11277600" cy="1706562"/>
          </a:xfrm>
        </p:spPr>
        <p:txBody>
          <a:bodyPr>
            <a:noAutofit/>
          </a:bodyPr>
          <a:lstStyle/>
          <a:p>
            <a:pPr algn="l"/>
            <a:r>
              <a:rPr lang="en-US" sz="2600" dirty="0"/>
              <a:t>A fertilizer company is trying out a new product.  The soil of the experimental plant</a:t>
            </a:r>
            <a:br>
              <a:rPr lang="en-US" sz="2600" dirty="0"/>
            </a:br>
            <a:r>
              <a:rPr lang="en-US" sz="2600" dirty="0"/>
              <a:t>was treated with a substance high in nitrogen.  The soil of the control plant was not</a:t>
            </a:r>
            <a:br>
              <a:rPr lang="en-US" sz="2600" dirty="0"/>
            </a:br>
            <a:r>
              <a:rPr lang="en-US" sz="2600" dirty="0"/>
              <a:t>treated with any substance.  The researchers were careful to follow rules for good</a:t>
            </a:r>
            <a:br>
              <a:rPr lang="en-US" sz="2600" dirty="0"/>
            </a:br>
            <a:r>
              <a:rPr lang="en-US" sz="2600" dirty="0"/>
              <a:t>experimental design.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3357" y="1956593"/>
            <a:ext cx="576157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187" y="1810579"/>
            <a:ext cx="50641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variables should be controlled? (kept the same for a fair test)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4132262"/>
            <a:ext cx="45339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Same sunlight, same plant type, same soil, same amount of water, etc.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4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LABEL.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.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71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3930650" cy="23456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DOES PHOTOSYNTHESIS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B-PALISADE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ALLOWS GAS EXCHANGE?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C-SPONGY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This group of plants is the most abundant on earth. They are the flowering plants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ANGIOSPERMS.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CLOSES STOMA?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E-GUARD CELL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MAKES CUTICLE?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G-EPIDERMAL LAYER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MOVES FOOD AND WATER?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2803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F-VASCULAR TISSUE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919162"/>
            <a:ext cx="2891971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THIS CALLED AN ORGAN?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6901" y="3187700"/>
            <a:ext cx="3175000" cy="2802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DIFFERENT TISSUES WORKING TOGETHER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144462"/>
            <a:ext cx="84201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6000" dirty="0"/>
              <a:t>Plants are autotrophs meaning they make their own food. Which other word  describes them?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089400"/>
            <a:ext cx="10515600" cy="1901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000" dirty="0" smtClean="0"/>
              <a:t>PRODUCER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27555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 </a:t>
            </a:r>
            <a:r>
              <a:rPr lang="en-US" sz="6700" dirty="0"/>
              <a:t>A mineral found in soil, taken up by the roots, and used in a plant to make proteins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NITROGEN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5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6700" dirty="0"/>
              <a:t>If the plant gets light from only one direction, the shoots will likely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GROW </a:t>
            </a:r>
            <a:r>
              <a:rPr lang="en-US" sz="9000" baseline="-25000" dirty="0" smtClean="0"/>
              <a:t>TOWARD LIGHT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6000" dirty="0"/>
              <a:t>If the </a:t>
            </a:r>
            <a:r>
              <a:rPr lang="en-US" sz="6000" dirty="0" smtClean="0"/>
              <a:t>plant </a:t>
            </a:r>
            <a:r>
              <a:rPr lang="en-US" sz="6000" dirty="0"/>
              <a:t>is tipped on its side, the shoots will likely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TURN AND GROW UPWARD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2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Root tips of most plants grow toward the center of the earth. This action is </a:t>
            </a:r>
            <a:r>
              <a:rPr lang="en-US" sz="6700" dirty="0" smtClean="0"/>
              <a:t>called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POSITIVE GRAVITROPISM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What will happen to a plant if the soil is low in nitrogen?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3822700"/>
            <a:ext cx="10515600" cy="216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 smtClean="0"/>
              <a:t>won’t </a:t>
            </a:r>
            <a:r>
              <a:rPr lang="en-US" sz="6700" dirty="0" smtClean="0"/>
              <a:t>be able to make proteins/ </a:t>
            </a:r>
          </a:p>
          <a:p>
            <a:pPr algn="ctr"/>
            <a:r>
              <a:rPr lang="en-US" sz="6700" dirty="0" smtClean="0"/>
              <a:t>can’t grow well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This group of plants makes seeds, but they are not covered in fruit, nor are they fertilized through the help of a flower. Pine trees, firs, and other cone bearing trees are in this group.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GYMNOSPERMS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1007165"/>
            <a:ext cx="10515600" cy="2240182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Imagine an insect boring a hole into a stem. Which stem type is best adapted to withstand this?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 smtClean="0"/>
              <a:t>woody </a:t>
            </a:r>
            <a:r>
              <a:rPr lang="en-US" sz="6700" dirty="0" smtClean="0"/>
              <a:t>stem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HOW DO PLANTS REPRODUCE SEXUALLY?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 smtClean="0"/>
              <a:t>By using flowers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9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 PLANTS REPRODUCE ASEXUALLY?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/>
              <a:t>Plantlets , tubers, bulbs, </a:t>
            </a:r>
            <a:r>
              <a:rPr lang="en-US" sz="6700" dirty="0" err="1"/>
              <a:t>rhyzomes</a:t>
            </a:r>
            <a:r>
              <a:rPr lang="en-US" sz="67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IS THE ADVANTAGE OF SEXUAL REPRODUCTION IN A PLANT?</a:t>
            </a:r>
            <a:r>
              <a:rPr lang="en-US" dirty="0"/>
              <a:t/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700" dirty="0" smtClean="0"/>
              <a:t>VARIETY OF OFFSPRING</a:t>
            </a:r>
            <a:r>
              <a:rPr lang="en-US" dirty="0" smtClean="0"/>
              <a:t>/ </a:t>
            </a:r>
          </a:p>
          <a:p>
            <a:pPr algn="ctr"/>
            <a:r>
              <a:rPr lang="en-US" dirty="0" smtClean="0"/>
              <a:t>SOME MAY SURVIVE A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5845312"/>
          </a:xfrm>
        </p:spPr>
        <p:txBody>
          <a:bodyPr>
            <a:normAutofit/>
          </a:bodyPr>
          <a:lstStyle/>
          <a:p>
            <a:r>
              <a:rPr lang="en-US" sz="6700" dirty="0" smtClean="0"/>
              <a:t>ESSAY- Describe the steps of photosynthesis in detail.  Be prepared to write an entire paragraph on tomorrow’s test</a:t>
            </a:r>
            <a:r>
              <a:rPr lang="en-US" sz="6700" dirty="0" smtClean="0"/>
              <a:t>.</a:t>
            </a: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a plant does not make true seeds, how will it reproduce itself?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SPORES </a:t>
            </a:r>
          </a:p>
          <a:p>
            <a:pPr algn="ctr"/>
            <a:r>
              <a:rPr lang="en-US" sz="9000" baseline="-25000" dirty="0" smtClean="0"/>
              <a:t>(OR BULBS, TUBERS, RHYZOMES, RUNNERS)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 fontScale="90000"/>
          </a:bodyPr>
          <a:lstStyle/>
          <a:p>
            <a:r>
              <a:rPr lang="en-US" dirty="0"/>
              <a:t>Since non-vascular plants don’t have xylem or phloem, how do they get water and food distributed (moved around) inside themselves?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DIFFUSION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Where is chlorophyll located?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aseline="-25000" dirty="0" smtClean="0"/>
              <a:t>INSIDE CHLOROPLASTS.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9" y="330201"/>
            <a:ext cx="10515600" cy="2917146"/>
          </a:xfrm>
        </p:spPr>
        <p:txBody>
          <a:bodyPr>
            <a:normAutofit/>
          </a:bodyPr>
          <a:lstStyle/>
          <a:p>
            <a:r>
              <a:rPr lang="en-US" dirty="0"/>
              <a:t>Why is chlorophyll such an important chemical?</a:t>
            </a:r>
            <a:br>
              <a:rPr lang="en-US" dirty="0"/>
            </a:br>
            <a:r>
              <a:rPr lang="en-US" baseline="-25000" dirty="0"/>
              <a:t/>
            </a:r>
            <a:br>
              <a:rPr lang="en-US" baseline="-25000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68829" y="466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CAPTURES SUNLIGHT/ DOES PHOTOSYNTHESIS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922</Words>
  <Application>Microsoft Office PowerPoint</Application>
  <PresentationFormat>Widescreen</PresentationFormat>
  <Paragraphs>121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Britannic Bold</vt:lpstr>
      <vt:lpstr>Calibri</vt:lpstr>
      <vt:lpstr>Calibri Light</vt:lpstr>
      <vt:lpstr>Office Theme</vt:lpstr>
      <vt:lpstr>Plant unit  review </vt:lpstr>
      <vt:lpstr>The process where a cell uses CO2 and H2 O and sunlight to make C6H12O6 and O2  </vt:lpstr>
      <vt:lpstr>. The process where a cell uses C6H12O6 and O2 to make energy with the waste products CO2 and H2O. </vt:lpstr>
      <vt:lpstr>This group of plants is the most abundant on earth. They are the flowering plants  </vt:lpstr>
      <vt:lpstr>This group of plants makes seeds, but they are not covered in fruit, nor are they fertilized through the help of a flower. Pine trees, firs, and other cone bearing trees are in this group.  </vt:lpstr>
      <vt:lpstr>If a plant does not make true seeds, how will it reproduce itself?  </vt:lpstr>
      <vt:lpstr>Since non-vascular plants don’t have xylem or phloem, how do they get water and food distributed (moved around) inside themselves?  </vt:lpstr>
      <vt:lpstr> Where is chlorophyll located?  </vt:lpstr>
      <vt:lpstr>Why is chlorophyll such an important chemical?  </vt:lpstr>
      <vt:lpstr>A fibrous root system is different than a taproot system in that  </vt:lpstr>
      <vt:lpstr>This group of plants has parallel veins, one cotyledon, scattered vascular tissue, and flower petals in 3s  </vt:lpstr>
      <vt:lpstr>Pollination is the time when  </vt:lpstr>
      <vt:lpstr>Fertilization is the time when  </vt:lpstr>
      <vt:lpstr>What is the most important purpose of a flower?  </vt:lpstr>
      <vt:lpstr> During photosynthesis, what gas do plants release? </vt:lpstr>
      <vt:lpstr>. During cellular respiration, what gas do plant cells use to produce energy from food?  </vt:lpstr>
      <vt:lpstr> Photosynthesis is important because photosynthetic organisms make </vt:lpstr>
      <vt:lpstr> After fertilization takes place in a flower, the ovule develops into a  </vt:lpstr>
      <vt:lpstr> After fertilization takes place in a flower, the ovary develops into a  </vt:lpstr>
      <vt:lpstr>Why is nitrogen (which is taken up by roots) so important to a plant?  </vt:lpstr>
      <vt:lpstr> Where does a plant get its nitrogen?  </vt:lpstr>
      <vt:lpstr> Because mosses and liverworts lack a vascular system, they live in areas that  </vt:lpstr>
      <vt:lpstr> What is a difference between a spore and a seed? </vt:lpstr>
      <vt:lpstr>How is water important to the reproduction of ferns and mosses?  </vt:lpstr>
      <vt:lpstr> Angiosperms are most important to humans because  </vt:lpstr>
      <vt:lpstr> How are mosses and liverworts important to our ecosystems?  </vt:lpstr>
      <vt:lpstr>. How is a plant’s size related to its method of transporting water and nutrients? </vt:lpstr>
      <vt:lpstr>WHAT ARE THE 3 FUNCTIONS OF A STEM? </vt:lpstr>
      <vt:lpstr>WHY DO PLANTS MAKE FRUIT?  </vt:lpstr>
      <vt:lpstr> How is tissue different from individual cells? </vt:lpstr>
      <vt:lpstr>Plants are able to make what 3 food components?   </vt:lpstr>
      <vt:lpstr>LABEL   </vt:lpstr>
      <vt:lpstr> This plant part houses the ovules (eggs).  After fertilization they will grow into seeds  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A fertilizer company is trying out a new product.  The soil of the experimental plant was treated with a substance high in nitrogen.  The soil of the control plant was not treated with any substance.  The researchers were careful to follow rules for good experimental design.</vt:lpstr>
      <vt:lpstr>LABEL. </vt:lpstr>
      <vt:lpstr>WHICH DOES PHOTOSYNTHESIS </vt:lpstr>
      <vt:lpstr>WHICH ALLOWS GAS EXCHANGE? </vt:lpstr>
      <vt:lpstr>WHICH CLOSES STOMA? </vt:lpstr>
      <vt:lpstr>WHICH MAKES CUTICLE? </vt:lpstr>
      <vt:lpstr>WHICH MOVES FOOD AND WATER? </vt:lpstr>
      <vt:lpstr>WHY IS THIS CALLED AN ORGAN? </vt:lpstr>
      <vt:lpstr> Plants are autotrophs meaning they make their own food. Which other word  describes them?  </vt:lpstr>
      <vt:lpstr> A mineral found in soil, taken up by the roots, and used in a plant to make proteins  </vt:lpstr>
      <vt:lpstr> If the plant gets light from only one direction, the shoots will likely </vt:lpstr>
      <vt:lpstr> If the plant is tipped on its side, the shoots will likely </vt:lpstr>
      <vt:lpstr>Root tips of most plants grow toward the center of the earth. This action is called  </vt:lpstr>
      <vt:lpstr>What will happen to a plant if the soil is low in nitrogen?   </vt:lpstr>
      <vt:lpstr>Imagine an insect boring a hole into a stem. Which stem type is best adapted to withstand this?   </vt:lpstr>
      <vt:lpstr>HOW DO PLANTS REPRODUCE SEXUALLY?  </vt:lpstr>
      <vt:lpstr>HOW DO PLANTS REPRODUCE ASEXUALLY? </vt:lpstr>
      <vt:lpstr>WHAT IS THE ADVANTAGE OF SEXUAL REPRODUCTION IN A PLANT?  </vt:lpstr>
      <vt:lpstr>ESSAY- Describe the steps of photosynthesis in detail.  Be prepared to write an entire paragraph on tomorrow’s test.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unit review </dc:title>
  <dc:creator>Lisa Dailey</dc:creator>
  <cp:lastModifiedBy>Lisa Dailey</cp:lastModifiedBy>
  <cp:revision>16</cp:revision>
  <dcterms:created xsi:type="dcterms:W3CDTF">2016-02-01T16:22:11Z</dcterms:created>
  <dcterms:modified xsi:type="dcterms:W3CDTF">2019-02-28T20:00:06Z</dcterms:modified>
</cp:coreProperties>
</file>