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71" r:id="rId5"/>
    <p:sldId id="261" r:id="rId6"/>
    <p:sldId id="272" r:id="rId7"/>
    <p:sldId id="262" r:id="rId8"/>
    <p:sldId id="273" r:id="rId9"/>
    <p:sldId id="263" r:id="rId10"/>
    <p:sldId id="274" r:id="rId11"/>
    <p:sldId id="260" r:id="rId12"/>
    <p:sldId id="264" r:id="rId13"/>
    <p:sldId id="276" r:id="rId14"/>
    <p:sldId id="265" r:id="rId15"/>
    <p:sldId id="27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15298EA-E8EA-42EF-ADFF-D84F173FAC9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239-31B1-4E14-9438-A6C0A2FE90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48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EA-E8EA-42EF-ADFF-D84F173FAC9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239-31B1-4E14-9438-A6C0A2FE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2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EA-E8EA-42EF-ADFF-D84F173FAC9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239-31B1-4E14-9438-A6C0A2FE900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74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EA-E8EA-42EF-ADFF-D84F173FAC9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239-31B1-4E14-9438-A6C0A2FE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8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EA-E8EA-42EF-ADFF-D84F173FAC9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239-31B1-4E14-9438-A6C0A2FE90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66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EA-E8EA-42EF-ADFF-D84F173FAC9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239-31B1-4E14-9438-A6C0A2FE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EA-E8EA-42EF-ADFF-D84F173FAC9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239-31B1-4E14-9438-A6C0A2FE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EA-E8EA-42EF-ADFF-D84F173FAC9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239-31B1-4E14-9438-A6C0A2FE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4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EA-E8EA-42EF-ADFF-D84F173FAC9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239-31B1-4E14-9438-A6C0A2FE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7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EA-E8EA-42EF-ADFF-D84F173FAC9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239-31B1-4E14-9438-A6C0A2FE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5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98EA-E8EA-42EF-ADFF-D84F173FAC9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8239-31B1-4E14-9438-A6C0A2FE90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17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0000">
              <a:schemeClr val="accent5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15298EA-E8EA-42EF-ADFF-D84F173FAC9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8A8239-31B1-4E14-9438-A6C0A2FE900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4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3800" dirty="0" smtClean="0"/>
              <a:t>NOTES 8-2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ABSOLUTE DATING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73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parent daughter isotop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1" y="237939"/>
            <a:ext cx="9542033" cy="64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8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3911480"/>
          </a:xfrm>
        </p:spPr>
        <p:txBody>
          <a:bodyPr>
            <a:normAutofit fontScale="90000"/>
          </a:bodyPr>
          <a:lstStyle/>
          <a:p>
            <a:r>
              <a:rPr lang="en-US" sz="7300" dirty="0"/>
              <a:t>a)  </a:t>
            </a:r>
            <a:r>
              <a:rPr lang="en-US" sz="7300" b="1" u="heavy" dirty="0"/>
              <a:t>radioactive decay</a:t>
            </a:r>
            <a:r>
              <a:rPr lang="en-US" sz="7300" u="heavy" dirty="0"/>
              <a:t>-</a:t>
            </a:r>
            <a:r>
              <a:rPr lang="en-US" sz="7300" dirty="0"/>
              <a:t>- the process in which a radioactive isotope breaks down into a stable isotope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10325190" cy="2663594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b)  </a:t>
            </a:r>
            <a:r>
              <a:rPr lang="en-US" sz="6700" b="1" u="heavy" dirty="0"/>
              <a:t>isotope</a:t>
            </a:r>
            <a:r>
              <a:rPr lang="en-US" sz="6700" b="1" dirty="0"/>
              <a:t> </a:t>
            </a:r>
            <a:r>
              <a:rPr lang="en-US" sz="6700" dirty="0"/>
              <a:t>-- an atom with the same number of protons as other atoms, but a different number of neutrons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3108960"/>
            <a:ext cx="9720073" cy="3200400"/>
          </a:xfrm>
        </p:spPr>
        <p:txBody>
          <a:bodyPr/>
          <a:lstStyle/>
          <a:p>
            <a:r>
              <a:rPr lang="en-US" sz="4500" dirty="0"/>
              <a:t>(1) </a:t>
            </a:r>
            <a:r>
              <a:rPr lang="en-US" sz="4500" b="1" u="heavy" dirty="0"/>
              <a:t>parent isotope</a:t>
            </a:r>
            <a:r>
              <a:rPr lang="en-US" sz="4500" b="1" dirty="0"/>
              <a:t> </a:t>
            </a:r>
            <a:r>
              <a:rPr lang="en-US" sz="4500" dirty="0"/>
              <a:t>-- the unstable radioactive isotope</a:t>
            </a:r>
          </a:p>
          <a:p>
            <a:r>
              <a:rPr lang="en-US" sz="4500" dirty="0"/>
              <a:t>(2) </a:t>
            </a:r>
            <a:r>
              <a:rPr lang="en-US" sz="4500" b="1" u="sng" dirty="0"/>
              <a:t>daughter isotope</a:t>
            </a:r>
            <a:r>
              <a:rPr lang="en-US" sz="4500" b="1" dirty="0"/>
              <a:t>-- </a:t>
            </a:r>
            <a:r>
              <a:rPr lang="en-US" sz="4500" dirty="0"/>
              <a:t>the stable isotope produced after a radioactive decay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carbon isoto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3" y="168211"/>
            <a:ext cx="11053893" cy="64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2201527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c)  </a:t>
            </a:r>
            <a:r>
              <a:rPr lang="en-US" sz="6700" b="1" dirty="0"/>
              <a:t> </a:t>
            </a:r>
            <a:r>
              <a:rPr lang="en-US" sz="6700" b="1" u="heavy" dirty="0"/>
              <a:t>half-life</a:t>
            </a:r>
            <a:r>
              <a:rPr lang="en-US" sz="6700" b="1" dirty="0"/>
              <a:t> </a:t>
            </a:r>
            <a:r>
              <a:rPr lang="en-US" sz="6700" dirty="0"/>
              <a:t>-- the time it takes one half of the parent material to decay into daughter material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parent daughter isotop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09" y="101414"/>
            <a:ext cx="4163210" cy="6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d) types of radiometric dating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817" y="2084832"/>
            <a:ext cx="10841615" cy="291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Practice problems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Which method would NOT be good for finding the age of dinosaur bones?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7928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Practice problems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A sample from a mummy is dated using the Carbon 14 method.  It has 50% parent material and 50% daughter material.  How old is it?</a:t>
            </a:r>
          </a:p>
          <a:p>
            <a:r>
              <a:rPr lang="en-US" sz="5000" dirty="0" smtClean="0"/>
              <a:t>5730 years old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059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Practice problems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An ancient brachiopod fossil is dated using the Uranium 235 method.  It has 25% parent material and </a:t>
            </a:r>
            <a:r>
              <a:rPr lang="en-US" sz="4000" dirty="0"/>
              <a:t>75% daughter material.  How old is it?</a:t>
            </a:r>
          </a:p>
          <a:p>
            <a:endParaRPr lang="en-US" sz="4000" dirty="0" smtClean="0"/>
          </a:p>
          <a:p>
            <a:r>
              <a:rPr lang="en-US" sz="4000" dirty="0" smtClean="0"/>
              <a:t>1408 million years old / 1.408 billion years old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15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ABSOLUTE AGE-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ACTUAL age of an object in years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22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A] dating methods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000" dirty="0"/>
              <a:t>1) </a:t>
            </a:r>
            <a:r>
              <a:rPr lang="en-US" sz="5000" b="1" dirty="0"/>
              <a:t>Rates of erosion</a:t>
            </a:r>
            <a:r>
              <a:rPr lang="en-US" sz="5000" dirty="0"/>
              <a:t> = Measuring the rate that a stream erodes its bed, then estimate age.  It is good only for streams between 10,000 - 20,000 years old.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037" y="585216"/>
            <a:ext cx="10209007" cy="730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NIAGARA FALLS- ERODES APPROXIMATELY 3 FT PER YEAR</a:t>
            </a:r>
            <a:endParaRPr lang="en-US" dirty="0"/>
          </a:p>
        </p:txBody>
      </p:sp>
      <p:pic>
        <p:nvPicPr>
          <p:cNvPr id="4" name="Picture 2" descr="Image result for niagara falls ero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6" y="1315347"/>
            <a:ext cx="10257416" cy="53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A] dating methods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000" dirty="0"/>
              <a:t>2) </a:t>
            </a:r>
            <a:r>
              <a:rPr lang="en-US" sz="5000" b="1" dirty="0"/>
              <a:t>Rate of deposition</a:t>
            </a:r>
            <a:r>
              <a:rPr lang="en-US" sz="5000" dirty="0"/>
              <a:t> = Measuring the deposition layers and comparing them to known deposition rates of 30cm/1000 years.  Not very accurate since deposition rates can vary dramatically over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SEDIMENTARY ROCK FO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-17313"/>
            <a:ext cx="9752218" cy="68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-Down Arrow 3"/>
          <p:cNvSpPr/>
          <p:nvPr/>
        </p:nvSpPr>
        <p:spPr>
          <a:xfrm>
            <a:off x="9937375" y="4713626"/>
            <a:ext cx="430306" cy="946672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11" y="5036005"/>
            <a:ext cx="5088368" cy="1499616"/>
          </a:xfrm>
        </p:spPr>
        <p:txBody>
          <a:bodyPr/>
          <a:lstStyle/>
          <a:p>
            <a:r>
              <a:rPr lang="en-US" dirty="0" smtClean="0"/>
              <a:t>AVERAGE- 30 CM PER 1000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A] dating methods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000" b="1" dirty="0" smtClean="0"/>
              <a:t>3)  Varve </a:t>
            </a:r>
            <a:r>
              <a:rPr lang="en-US" sz="5000" b="1" dirty="0"/>
              <a:t>count</a:t>
            </a:r>
            <a:r>
              <a:rPr lang="en-US" sz="5000" dirty="0"/>
              <a:t> - Counting the banded layers of sand and silt that are deposited annually in a lake, especially near ice sheets or glaciers.	Similar to counting growth rings to determine the age of trees.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523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VAR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2" y="-1207921"/>
            <a:ext cx="10876481" cy="81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A] dating methods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000" dirty="0" smtClean="0"/>
              <a:t>4) </a:t>
            </a:r>
            <a:r>
              <a:rPr lang="en-US" sz="5000" b="1" u="sng" dirty="0" smtClean="0"/>
              <a:t>Radiometric Dating</a:t>
            </a:r>
            <a:r>
              <a:rPr lang="en-US" sz="5000" u="heavy" dirty="0" smtClean="0"/>
              <a:t>-</a:t>
            </a:r>
            <a:r>
              <a:rPr lang="en-US" sz="5000" dirty="0" smtClean="0"/>
              <a:t>- a dating method that compares parent isotopes with daughter isotopes</a:t>
            </a:r>
          </a:p>
          <a:p>
            <a:r>
              <a:rPr lang="en-US" sz="5000" dirty="0" smtClean="0"/>
              <a:t>more parent = younger</a:t>
            </a:r>
          </a:p>
          <a:p>
            <a:r>
              <a:rPr lang="en-US" sz="5000" dirty="0" smtClean="0"/>
              <a:t>more daughter = older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618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</TotalTime>
  <Words>341</Words>
  <Application>Microsoft Office PowerPoint</Application>
  <PresentationFormat>Widescreen</PresentationFormat>
  <Paragraphs>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Tw Cen MT</vt:lpstr>
      <vt:lpstr>Tw Cen MT Condensed</vt:lpstr>
      <vt:lpstr>Wingdings 3</vt:lpstr>
      <vt:lpstr>Integral</vt:lpstr>
      <vt:lpstr>NOTES 8-2 </vt:lpstr>
      <vt:lpstr>ABSOLUTE AGE-  </vt:lpstr>
      <vt:lpstr>A] dating methods</vt:lpstr>
      <vt:lpstr>NIAGARA FALLS- ERODES APPROXIMATELY 3 FT PER YEAR</vt:lpstr>
      <vt:lpstr>A] dating methods</vt:lpstr>
      <vt:lpstr>AVERAGE- 30 CM PER 1000 YEARS</vt:lpstr>
      <vt:lpstr>A] dating methods</vt:lpstr>
      <vt:lpstr>PowerPoint Presentation</vt:lpstr>
      <vt:lpstr>A] dating methods</vt:lpstr>
      <vt:lpstr>PowerPoint Presentation</vt:lpstr>
      <vt:lpstr>a)  radioactive decay-- the process in which a radioactive isotope breaks down into a stable isotope </vt:lpstr>
      <vt:lpstr>b)  isotope -- an atom with the same number of protons as other atoms, but a different number of neutrons </vt:lpstr>
      <vt:lpstr>PowerPoint Presentation</vt:lpstr>
      <vt:lpstr>c)   half-life -- the time it takes one half of the parent material to decay into daughter material </vt:lpstr>
      <vt:lpstr>PowerPoint Presentation</vt:lpstr>
      <vt:lpstr>d) types of radiometric dating </vt:lpstr>
      <vt:lpstr>Practice problems</vt:lpstr>
      <vt:lpstr>Practice problems</vt:lpstr>
      <vt:lpstr>Practice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8-2 </dc:title>
  <dc:creator>Lisa Dailey</dc:creator>
  <cp:lastModifiedBy>Lisa Dailey</cp:lastModifiedBy>
  <cp:revision>7</cp:revision>
  <dcterms:created xsi:type="dcterms:W3CDTF">2017-11-02T21:16:33Z</dcterms:created>
  <dcterms:modified xsi:type="dcterms:W3CDTF">2017-11-02T21:54:13Z</dcterms:modified>
</cp:coreProperties>
</file>