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3" r:id="rId6"/>
    <p:sldId id="259" r:id="rId7"/>
    <p:sldId id="260" r:id="rId8"/>
    <p:sldId id="264" r:id="rId9"/>
    <p:sldId id="261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B71E-5031-48BE-8013-EA43FBEE292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D813-924C-421E-A8FD-FC19345C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3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B71E-5031-48BE-8013-EA43FBEE292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D813-924C-421E-A8FD-FC19345C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7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B71E-5031-48BE-8013-EA43FBEE292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D813-924C-421E-A8FD-FC19345C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0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B71E-5031-48BE-8013-EA43FBEE292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D813-924C-421E-A8FD-FC19345C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9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B71E-5031-48BE-8013-EA43FBEE292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D813-924C-421E-A8FD-FC19345C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6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B71E-5031-48BE-8013-EA43FBEE292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D813-924C-421E-A8FD-FC19345C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4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B71E-5031-48BE-8013-EA43FBEE292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D813-924C-421E-A8FD-FC19345C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0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B71E-5031-48BE-8013-EA43FBEE292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D813-924C-421E-A8FD-FC19345C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8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B71E-5031-48BE-8013-EA43FBEE292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D813-924C-421E-A8FD-FC19345C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B71E-5031-48BE-8013-EA43FBEE292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D813-924C-421E-A8FD-FC19345C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6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B71E-5031-48BE-8013-EA43FBEE292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D813-924C-421E-A8FD-FC19345C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1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B71E-5031-48BE-8013-EA43FBEE292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8D813-924C-421E-A8FD-FC19345C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1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wyomingmining.org/wp-content/uploads/2013/05/Hands-with-Co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-5556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9128" y="1823471"/>
            <a:ext cx="5453743" cy="13001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COAL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36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145"/>
            <a:ext cx="10515600" cy="12015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hazards to using coal--miners breathe in the dust</a:t>
            </a:r>
            <a:endParaRPr lang="en-US" dirty="0"/>
          </a:p>
        </p:txBody>
      </p:sp>
      <p:pic>
        <p:nvPicPr>
          <p:cNvPr id="1026" name="Picture 2" descr="Image result for black lu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55" y="1348739"/>
            <a:ext cx="7346731" cy="550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1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hazards include cave ins</a:t>
            </a:r>
            <a:endParaRPr lang="en-US" dirty="0"/>
          </a:p>
        </p:txBody>
      </p:sp>
      <p:pic>
        <p:nvPicPr>
          <p:cNvPr id="2050" name="Picture 2" descr="Image result for coal mine collap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31" y="1400218"/>
            <a:ext cx="8682814" cy="511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3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292099"/>
            <a:ext cx="11282855" cy="582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Because we burn coal, it does make CO2 (a greenhouse gas) and air pollution. Also, the particles of sulfur combine with water in the air to make acid rain.</a:t>
            </a:r>
            <a:r>
              <a:rPr lang="en-US" dirty="0"/>
              <a:t> </a:t>
            </a:r>
            <a:r>
              <a:rPr lang="en-US" dirty="0" smtClean="0"/>
              <a:t>Coal </a:t>
            </a:r>
            <a:r>
              <a:rPr lang="en-US" dirty="0"/>
              <a:t>is the worst polluter of all the fossil fuels. </a:t>
            </a:r>
            <a:r>
              <a:rPr lang="en-US" dirty="0" smtClean="0"/>
              <a:t> There is no such thing as “CLEAN COAL.”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2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MADE FROM SWAMP PLANTS THAT LIVED LONG AGO</a:t>
            </a:r>
            <a:endParaRPr lang="en-US" dirty="0"/>
          </a:p>
        </p:txBody>
      </p:sp>
      <p:pic>
        <p:nvPicPr>
          <p:cNvPr id="1026" name="Picture 2" descr="Image result for TRIASSIC SW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39" y="1656039"/>
            <a:ext cx="9289214" cy="52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MILLIONS OF YEARS THE DEAD PLANTS BECOME THIS</a:t>
            </a:r>
            <a:endParaRPr lang="en-US" dirty="0"/>
          </a:p>
        </p:txBody>
      </p:sp>
      <p:pic>
        <p:nvPicPr>
          <p:cNvPr id="2050" name="Picture 2" descr="http://static.dnaindia.com/sites/default/files/styles/half/public/2016/02/18/427707-coal1.jpg?itok=v5Dg5Z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59" y="1581574"/>
            <a:ext cx="9380311" cy="52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b/b3/Strip_coal_mi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" y="113999"/>
            <a:ext cx="11345973" cy="75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756" y="-173907"/>
            <a:ext cx="7415826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 DIG IT OUT OF THE GROUND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3694" y="2839453"/>
            <a:ext cx="5260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THIS IS A SURFACE MINE</a:t>
            </a: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theguptafamily.co.za/wp-content/uploads/2015/10/81c6c5be-c001-4742-8a94-d2ac51d0192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28" y="0"/>
            <a:ext cx="10368772" cy="694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3978" y="707566"/>
            <a:ext cx="6104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THIS IS A SUBSURFACE MINE</a:t>
            </a: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itanicuniverse.com/wp-content/uploads/2015/05/coal-and-fire-P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9" y="0"/>
            <a:ext cx="10900863" cy="68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6" y="365125"/>
            <a:ext cx="10178143" cy="1325563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WE CAN LIGHT IT ON FIRE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USE THE HEAT FROM THE FIRE TO MAKE ELECTRICITY</a:t>
            </a:r>
            <a:endParaRPr lang="en-US" dirty="0"/>
          </a:p>
        </p:txBody>
      </p:sp>
      <p:pic>
        <p:nvPicPr>
          <p:cNvPr id="4098" name="Picture 2" descr="http://www.creativeoutdoorlighting.com/wp-content/uploads/187bzswqhpil0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993"/>
            <a:ext cx="9220200" cy="51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" y="70622"/>
            <a:ext cx="11103429" cy="68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5467"/>
            <a:ext cx="10515599" cy="68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126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COAL</vt:lpstr>
      <vt:lpstr>IT IS MADE FROM SWAMP PLANTS THAT LIVED LONG AGO</vt:lpstr>
      <vt:lpstr>AFTER MILLIONS OF YEARS THE DEAD PLANTS BECOME THIS</vt:lpstr>
      <vt:lpstr>WE DIG IT OUT OF THE GROUND</vt:lpstr>
      <vt:lpstr>PowerPoint Presentation</vt:lpstr>
      <vt:lpstr>WE CAN LIGHT IT ON FIRE</vt:lpstr>
      <vt:lpstr>WE USE THE HEAT FROM THE FIRE TO MAKE ELECTRICITY</vt:lpstr>
      <vt:lpstr>PowerPoint Presentation</vt:lpstr>
      <vt:lpstr>PowerPoint Presentation</vt:lpstr>
      <vt:lpstr>There are hazards to using coal--miners breathe in the dust</vt:lpstr>
      <vt:lpstr>Other hazards include cave ins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</dc:title>
  <dc:creator>Lisa Dailey</dc:creator>
  <cp:lastModifiedBy>Lisa Dailey</cp:lastModifiedBy>
  <cp:revision>12</cp:revision>
  <dcterms:created xsi:type="dcterms:W3CDTF">2016-04-27T11:57:32Z</dcterms:created>
  <dcterms:modified xsi:type="dcterms:W3CDTF">2017-05-03T20:36:41Z</dcterms:modified>
</cp:coreProperties>
</file>