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69" r:id="rId17"/>
    <p:sldId id="268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2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4027-F393-4839-8195-F84A77BD2D0F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69A0-19D3-48F1-A48D-AD1858D70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99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4027-F393-4839-8195-F84A77BD2D0F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69A0-19D3-48F1-A48D-AD1858D70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9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4027-F393-4839-8195-F84A77BD2D0F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69A0-19D3-48F1-A48D-AD1858D70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3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AD3-A5DE-45F8-B0F5-A73A07D43DC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0061-C4CF-4969-A45B-26B906C0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22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AD3-A5DE-45F8-B0F5-A73A07D43DC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0061-C4CF-4969-A45B-26B906C0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87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AD3-A5DE-45F8-B0F5-A73A07D43DC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0061-C4CF-4969-A45B-26B906C0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80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AD3-A5DE-45F8-B0F5-A73A07D43DC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0061-C4CF-4969-A45B-26B906C0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46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AD3-A5DE-45F8-B0F5-A73A07D43DC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0061-C4CF-4969-A45B-26B906C0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27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AD3-A5DE-45F8-B0F5-A73A07D43DC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0061-C4CF-4969-A45B-26B906C0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89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AD3-A5DE-45F8-B0F5-A73A07D43DC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0061-C4CF-4969-A45B-26B906C0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92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AD3-A5DE-45F8-B0F5-A73A07D43DC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0061-C4CF-4969-A45B-26B906C0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6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4027-F393-4839-8195-F84A77BD2D0F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69A0-19D3-48F1-A48D-AD1858D70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31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AD3-A5DE-45F8-B0F5-A73A07D43DC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0061-C4CF-4969-A45B-26B906C0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94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AD3-A5DE-45F8-B0F5-A73A07D43DC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0061-C4CF-4969-A45B-26B906C0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80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AD3-A5DE-45F8-B0F5-A73A07D43DC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0061-C4CF-4969-A45B-26B906C0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4027-F393-4839-8195-F84A77BD2D0F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69A0-19D3-48F1-A48D-AD1858D70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65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4027-F393-4839-8195-F84A77BD2D0F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69A0-19D3-48F1-A48D-AD1858D70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4027-F393-4839-8195-F84A77BD2D0F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69A0-19D3-48F1-A48D-AD1858D70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0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4027-F393-4839-8195-F84A77BD2D0F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69A0-19D3-48F1-A48D-AD1858D70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4027-F393-4839-8195-F84A77BD2D0F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69A0-19D3-48F1-A48D-AD1858D70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17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4027-F393-4839-8195-F84A77BD2D0F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69A0-19D3-48F1-A48D-AD1858D70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8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4027-F393-4839-8195-F84A77BD2D0F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69A0-19D3-48F1-A48D-AD1858D70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7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34027-F393-4839-8195-F84A77BD2D0F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369A0-19D3-48F1-A48D-AD1858D70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2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7BAD3-A5DE-45F8-B0F5-A73A07D43DC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30061-C4CF-4969-A45B-26B906C0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9.1 AND 9.2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CONTINENTAL DRIFT  and  SEA FLOOR SPREADING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63" y="365125"/>
            <a:ext cx="11834948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b="1" u="sng" dirty="0"/>
              <a:t>Sea floor spreading</a:t>
            </a:r>
            <a:r>
              <a:rPr lang="en-US" dirty="0"/>
              <a:t>- (1950's) found  by sonar equipment. Process by which new oceanic lithosphere forms as magma rises toward the surface and solidifies.  When the sea floor spreads it forms a…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500" y="2036332"/>
            <a:ext cx="8236337" cy="504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64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69" y="103868"/>
            <a:ext cx="11144794" cy="1325563"/>
          </a:xfrm>
        </p:spPr>
        <p:txBody>
          <a:bodyPr>
            <a:normAutofit fontScale="90000"/>
          </a:bodyPr>
          <a:lstStyle/>
          <a:p>
            <a:r>
              <a:rPr lang="en-US" b="1" u="sng"/>
              <a:t>Mid ocean ridge</a:t>
            </a:r>
            <a:r>
              <a:rPr lang="en-US"/>
              <a:t>- long chain of underwater mountains </a:t>
            </a:r>
            <a:br>
              <a:rPr lang="en-US"/>
            </a:b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Picture 4" descr="Reading the ridges: Are climate and the seafloor connected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01" y="899410"/>
            <a:ext cx="11668397" cy="587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13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geophysics.ou.edu/geol1114/notes/plate_tectonics/mid-atlantic%20profil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622" y="224082"/>
            <a:ext cx="9126583" cy="67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46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39" y="365126"/>
            <a:ext cx="11817531" cy="6189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MID ATLANTIC RIDGE RIPS RIGHT THROUGH </a:t>
            </a:r>
            <a:r>
              <a:rPr lang="en-US" dirty="0"/>
              <a:t>I</a:t>
            </a:r>
            <a:r>
              <a:rPr lang="en-US" dirty="0" smtClean="0"/>
              <a:t>CELAND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81" y="1184365"/>
            <a:ext cx="11935190" cy="563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5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Thingvellir, Iceland. The mid-Atlantic Ridge comes ashore on land. | Aerial  views landscape, Beautiful places on earth, Aeri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51" y="68307"/>
            <a:ext cx="9649097" cy="686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69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750" y="274638"/>
            <a:ext cx="2686050" cy="6278562"/>
          </a:xfrm>
        </p:spPr>
        <p:txBody>
          <a:bodyPr/>
          <a:lstStyle/>
          <a:p>
            <a:r>
              <a:rPr lang="en-US" dirty="0" smtClean="0"/>
              <a:t>Rift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-273113"/>
            <a:ext cx="5010150" cy="713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13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that the sea floor is spreading: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810" y="1766596"/>
            <a:ext cx="3348790" cy="4740985"/>
          </a:xfrm>
        </p:spPr>
        <p:txBody>
          <a:bodyPr/>
          <a:lstStyle/>
          <a:p>
            <a:r>
              <a:rPr lang="en-US" dirty="0"/>
              <a:t>A)  </a:t>
            </a:r>
            <a:r>
              <a:rPr lang="en-US" b="1" u="sng" dirty="0"/>
              <a:t>Rock Age</a:t>
            </a:r>
            <a:r>
              <a:rPr lang="en-US" dirty="0"/>
              <a:t> - Older rocks farther away from mid ocean ridge and youngest next to ridge</a:t>
            </a:r>
          </a:p>
        </p:txBody>
      </p:sp>
      <p:pic>
        <p:nvPicPr>
          <p:cNvPr id="11281" name="Picture 17" descr="https://windows2universe.org/earth/interior/images/atlantic_seafloor_crust_age_globe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484" y="1291692"/>
            <a:ext cx="7510880" cy="521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95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57822"/>
          </a:xfrm>
        </p:spPr>
        <p:txBody>
          <a:bodyPr/>
          <a:lstStyle/>
          <a:p>
            <a:r>
              <a:rPr lang="en-US" dirty="0" smtClean="0"/>
              <a:t>Evidence that the sea floor is spreading: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96" y="757822"/>
            <a:ext cx="12079704" cy="901533"/>
          </a:xfrm>
        </p:spPr>
        <p:txBody>
          <a:bodyPr>
            <a:normAutofit/>
          </a:bodyPr>
          <a:lstStyle/>
          <a:p>
            <a:r>
              <a:rPr lang="en-US" b="1" u="sng" dirty="0"/>
              <a:t>Magnetic reversal record</a:t>
            </a:r>
            <a:r>
              <a:rPr lang="en-US" dirty="0"/>
              <a:t>- formed when molten magma at mid ocean ridge cooled and iron atoms lined up with Earth's magnetic field at the time</a:t>
            </a:r>
          </a:p>
        </p:txBody>
      </p:sp>
      <p:pic>
        <p:nvPicPr>
          <p:cNvPr id="4" name="Picture 3" descr="Paving the Seafloor—Brick by Brick – Woods Hole Oceanographic Institut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42" y="1870709"/>
            <a:ext cx="8101263" cy="4642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840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that the sea floor is spreading: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36705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C</a:t>
            </a:r>
            <a:r>
              <a:rPr lang="en-US" sz="3600" dirty="0"/>
              <a:t>) </a:t>
            </a:r>
            <a:r>
              <a:rPr lang="en-US" sz="3600" b="1" u="sng" dirty="0"/>
              <a:t>Earthquake patterns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	1</a:t>
            </a:r>
            <a:r>
              <a:rPr lang="en-US" sz="3600" dirty="0"/>
              <a:t>) shallow earthquakes near a </a:t>
            </a:r>
            <a:r>
              <a:rPr lang="en-US" sz="3600" b="1" u="sng" dirty="0"/>
              <a:t>trench</a:t>
            </a:r>
            <a:r>
              <a:rPr lang="en-US" sz="3600" dirty="0"/>
              <a:t> (deep v shape </a:t>
            </a:r>
            <a:r>
              <a:rPr lang="en-US" sz="3600" dirty="0" smtClean="0"/>
              <a:t>	    formed from 2 </a:t>
            </a:r>
            <a:r>
              <a:rPr lang="en-US" sz="3600" dirty="0"/>
              <a:t>tectonic plates colliding)</a:t>
            </a:r>
          </a:p>
          <a:p>
            <a:pPr marL="0" indent="0">
              <a:buNone/>
            </a:pPr>
            <a:r>
              <a:rPr lang="en-US" sz="3600" dirty="0" smtClean="0"/>
              <a:t>	2</a:t>
            </a:r>
            <a:r>
              <a:rPr lang="en-US" sz="3600" dirty="0"/>
              <a:t>) deep earthquakes farther from the trench</a:t>
            </a:r>
          </a:p>
          <a:p>
            <a:pPr marL="0" indent="0">
              <a:buNone/>
            </a:pPr>
            <a:r>
              <a:rPr lang="en-US" sz="3600" dirty="0" smtClean="0"/>
              <a:t>	3</a:t>
            </a:r>
            <a:r>
              <a:rPr lang="en-US" sz="3600" dirty="0"/>
              <a:t>) no earthquakes below 700 kilometers (the </a:t>
            </a:r>
            <a:r>
              <a:rPr lang="en-US" sz="3600" dirty="0" smtClean="0"/>
              <a:t>	   	    lithosphere has completely </a:t>
            </a:r>
            <a:r>
              <a:rPr lang="en-US" sz="3600" dirty="0"/>
              <a:t>re-melted)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61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64" y="0"/>
            <a:ext cx="861461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0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62" y="1323566"/>
            <a:ext cx="8686928" cy="5164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LAYERS REVIEW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93874" y="1793966"/>
            <a:ext cx="1236617" cy="2960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93874" y="2970618"/>
            <a:ext cx="1445623" cy="29609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62253" y="3851178"/>
            <a:ext cx="1268238" cy="4697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72882" y="5053458"/>
            <a:ext cx="1236617" cy="29609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72883" y="5785973"/>
            <a:ext cx="1236617" cy="29609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2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09457" cy="6018258"/>
          </a:xfrm>
        </p:spPr>
        <p:txBody>
          <a:bodyPr>
            <a:normAutofit/>
          </a:bodyPr>
          <a:lstStyle/>
          <a:p>
            <a:r>
              <a:rPr lang="en-US" dirty="0"/>
              <a:t>B. </a:t>
            </a:r>
            <a:r>
              <a:rPr lang="en-US" b="1" u="sng" dirty="0"/>
              <a:t>Continental drift</a:t>
            </a:r>
            <a:r>
              <a:rPr lang="en-US" dirty="0"/>
              <a:t>-  the hypothesis by Alfred Wegener that the continents once formed a single land mass, broke up, and drifted to their present locations 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Continental Drift | CK-12 Found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57" y="793158"/>
            <a:ext cx="5675767" cy="571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96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52411" cy="1325563"/>
          </a:xfrm>
        </p:spPr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EVIDENCE OF CONTINENTAL DRIFT: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402874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CONTINENTS FIT LIKE A PUZZLE</a:t>
            </a:r>
            <a:endParaRPr lang="en-US" sz="3600" dirty="0"/>
          </a:p>
        </p:txBody>
      </p:sp>
      <p:pic>
        <p:nvPicPr>
          <p:cNvPr id="2050" name="Picture 2" descr="The Earth fits like a puzzle!!!!! – 💡Cosmic Frame&gt;&gt;&gt;∞ and beyond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254" y="133542"/>
            <a:ext cx="5552240" cy="627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05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9813758" cy="645528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n-US" dirty="0" smtClean="0"/>
              <a:t>EVIDENCE OF CONTINENTAL DRIFT: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15" y="1280194"/>
            <a:ext cx="3108158" cy="4351338"/>
          </a:xfrm>
        </p:spPr>
        <p:txBody>
          <a:bodyPr/>
          <a:lstStyle/>
          <a:p>
            <a:r>
              <a:rPr lang="en-US" sz="3600" dirty="0"/>
              <a:t>2.   Fossil bands that start on one continent and continue on another</a:t>
            </a:r>
          </a:p>
          <a:p>
            <a:endParaRPr lang="en-US" dirty="0"/>
          </a:p>
        </p:txBody>
      </p:sp>
      <p:pic>
        <p:nvPicPr>
          <p:cNvPr id="3074" name="Picture 2" descr="continental drift | National Geographic Soci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011" y="802654"/>
            <a:ext cx="8539580" cy="584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95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14" y="504463"/>
            <a:ext cx="4857206" cy="592818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n-US" dirty="0" smtClean="0"/>
              <a:t>EVIDENCE OF CONTINENTAL DRIFT: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601686" cy="4351338"/>
          </a:xfrm>
        </p:spPr>
        <p:txBody>
          <a:bodyPr/>
          <a:lstStyle/>
          <a:p>
            <a:r>
              <a:rPr lang="en-US" dirty="0"/>
              <a:t>3.   Fossils found where they could not normally exist (tropical ferns </a:t>
            </a:r>
            <a:r>
              <a:rPr lang="en-US" dirty="0" smtClean="0"/>
              <a:t>on Antarctica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4098" name="Picture 2" descr="Scientists Discover 260 Million-year-old Antarctica Forest That Existed  Long Before Dinosau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766" y="1318509"/>
            <a:ext cx="8054849" cy="536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9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EVIDENCE OF CONTINENTAL DRIFT: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97" y="1332411"/>
            <a:ext cx="11991703" cy="4844552"/>
          </a:xfrm>
        </p:spPr>
        <p:txBody>
          <a:bodyPr/>
          <a:lstStyle/>
          <a:p>
            <a:r>
              <a:rPr lang="en-US" sz="3600" dirty="0"/>
              <a:t>4.   Similar rocks and mountain ranges on different continents</a:t>
            </a:r>
          </a:p>
          <a:p>
            <a:endParaRPr lang="en-US" dirty="0"/>
          </a:p>
        </p:txBody>
      </p:sp>
      <p:pic>
        <p:nvPicPr>
          <p:cNvPr id="5122" name="Picture 2" descr="Reading: Continental Drift | Ge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7" y="2041388"/>
            <a:ext cx="11708760" cy="341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38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532" y="112577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n-US" dirty="0" smtClean="0"/>
              <a:t>EVIDENCE OF CONTINENTAL DRIFT: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6753" y="1025550"/>
            <a:ext cx="7706276" cy="281349"/>
          </a:xfrm>
        </p:spPr>
        <p:txBody>
          <a:bodyPr>
            <a:normAutofit fontScale="25000" lnSpcReduction="20000"/>
          </a:bodyPr>
          <a:lstStyle/>
          <a:p>
            <a:r>
              <a:rPr lang="en-US" sz="16000" dirty="0"/>
              <a:t>5.   Glacier evidence where it is now warm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The Geological Soci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488" y="2233296"/>
            <a:ext cx="59055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orlogskloof Glacial Pavement - Georneys - AGU Blogosph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17" y="927252"/>
            <a:ext cx="3263537" cy="580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21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What Is Pangaea? Piecing Together the Supercontinent Jigsaw Puzzle - Earth  H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063" y="843919"/>
            <a:ext cx="9013697" cy="676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r>
              <a:rPr lang="en-US" altLang="en-US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Pangaea</a:t>
            </a:r>
            <a:r>
              <a:rPr lang="en-US" alt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"all earth" supercontinent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04" y="1176994"/>
            <a:ext cx="4143428" cy="3908812"/>
          </a:xfrm>
        </p:spPr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2501900" algn="l"/>
              </a:tabLst>
            </a:pPr>
            <a:r>
              <a:rPr lang="en-US" alt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Formed 250-300 </a:t>
            </a:r>
            <a:r>
              <a:rPr lang="en-US" alt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mya</a:t>
            </a:r>
            <a:r>
              <a:rPr lang="en-US" alt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2501900" algn="l"/>
              </a:tabLst>
            </a:pPr>
            <a:r>
              <a:rPr lang="en-US" alt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  Broke into Laurasia and </a:t>
            </a:r>
            <a:r>
              <a:rPr lang="en-US" alt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Gondwana</a:t>
            </a:r>
            <a:r>
              <a:rPr lang="en-US" alt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 </a:t>
            </a:r>
            <a:r>
              <a:rPr lang="en-US" alt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mya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2501900" algn="l"/>
              </a:tabLst>
            </a:pPr>
            <a:r>
              <a:rPr lang="en-US" alt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 Split into smaller continents 50 </a:t>
            </a:r>
            <a:r>
              <a:rPr lang="en-US" alt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mya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4172" y="199465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03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332</Words>
  <Application>Microsoft Office PowerPoint</Application>
  <PresentationFormat>Widescreen</PresentationFormat>
  <Paragraphs>31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1_Office Theme</vt:lpstr>
      <vt:lpstr>9.1 AND 9.2</vt:lpstr>
      <vt:lpstr>EARTH’S LAYERS REVIEW</vt:lpstr>
      <vt:lpstr>B. Continental drift-  the hypothesis by Alfred Wegener that the continents once formed a single land mass, broke up, and drifted to their present locations  </vt:lpstr>
      <vt:lpstr> EVIDENCE OF CONTINENTAL DRIFT:</vt:lpstr>
      <vt:lpstr> EVIDENCE OF CONTINENTAL DRIFT:</vt:lpstr>
      <vt:lpstr> EVIDENCE OF CONTINENTAL DRIFT:</vt:lpstr>
      <vt:lpstr> EVIDENCE OF CONTINENTAL DRIFT:</vt:lpstr>
      <vt:lpstr> EVIDENCE OF CONTINENTAL DRIFT:</vt:lpstr>
      <vt:lpstr>C.  Pangaea-"all earth" supercontinent </vt:lpstr>
      <vt:lpstr> Sea floor spreading- (1950's) found  by sonar equipment. Process by which new oceanic lithosphere forms as magma rises toward the surface and solidifies.  When the sea floor spreads it forms a…</vt:lpstr>
      <vt:lpstr>Mid ocean ridge- long chain of underwater mountains  </vt:lpstr>
      <vt:lpstr>PowerPoint Presentation</vt:lpstr>
      <vt:lpstr>THE MID ATLANTIC RIDGE RIPS RIGHT THROUGH ICELAND</vt:lpstr>
      <vt:lpstr>PowerPoint Presentation</vt:lpstr>
      <vt:lpstr>Rift zone</vt:lpstr>
      <vt:lpstr>Evidence that the sea floor is spreading: </vt:lpstr>
      <vt:lpstr>Evidence that the sea floor is spreading:</vt:lpstr>
      <vt:lpstr>Evidence that the sea floor is spreading: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9.1 AND 9.2</dc:title>
  <dc:creator>Lisa Dailey</dc:creator>
  <cp:lastModifiedBy>Lisa Dailey</cp:lastModifiedBy>
  <cp:revision>7</cp:revision>
  <dcterms:created xsi:type="dcterms:W3CDTF">2022-12-05T17:44:45Z</dcterms:created>
  <dcterms:modified xsi:type="dcterms:W3CDTF">2022-12-05T21:41:04Z</dcterms:modified>
</cp:coreProperties>
</file>