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63EA-19BE-40A6-A6F7-7059ECA7DBD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9E98-2AF2-4070-8FAC-44C7846E38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 graph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is the trend for density as you move </a:t>
            </a:r>
            <a:br>
              <a:rPr lang="en-US" sz="3600" dirty="0" smtClean="0"/>
            </a:br>
            <a:r>
              <a:rPr lang="en-US" sz="3600" dirty="0" smtClean="0"/>
              <a:t>toward the center of the Earth?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0" y="1128837"/>
            <a:ext cx="8649490" cy="46623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5200"/>
            <a:ext cx="8229600" cy="1600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Which step best represents weathering and erosion?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92682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229600" cy="1600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Which step best represents the formation of igneous rock?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92682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600200"/>
          </a:xfrm>
        </p:spPr>
        <p:txBody>
          <a:bodyPr>
            <a:noAutofit/>
          </a:bodyPr>
          <a:lstStyle/>
          <a:p>
            <a:r>
              <a:rPr lang="en-US" dirty="0" smtClean="0"/>
              <a:t>Which step best represents the formation of metamorphic rock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92682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429000"/>
            <a:ext cx="8229600" cy="1600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Which step best represents the formation of sedimentary rock?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92682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rock cycle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20" y="281940"/>
            <a:ext cx="5699760" cy="629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6126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mineral needs the highest temperature to become liquid?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638"/>
            <a:ext cx="5699760" cy="629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524000"/>
            <a:ext cx="33528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Which mineral remains in the liquid/crystal state longest?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5699760" cy="629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1524000"/>
            <a:ext cx="33528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does the amount of calcium a mineral has affect its melting temperature?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5699760" cy="629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61261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0" y="1128837"/>
            <a:ext cx="8649490" cy="46623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Where would you find basalt?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0" y="1128837"/>
            <a:ext cx="8649490" cy="46623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Which layer is the greatest percent </a:t>
            </a:r>
            <a:br>
              <a:rPr lang="en-US" sz="3600" dirty="0" smtClean="0"/>
            </a:br>
            <a:r>
              <a:rPr lang="en-US" sz="3600" dirty="0" smtClean="0"/>
              <a:t>of total thickness?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0" y="1128837"/>
            <a:ext cx="8649490" cy="46623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 is garnet (a precious gem)  rare?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10" y="1128837"/>
            <a:ext cx="8649490" cy="46623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122</Words>
  <Application>Microsoft Office PowerPoint</Application>
  <PresentationFormat>On-screen Show (4:3)</PresentationFormat>
  <Paragraphs>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Rock graph review</vt:lpstr>
      <vt:lpstr>PowerPoint Presentation</vt:lpstr>
      <vt:lpstr>Which mineral needs the highest temperature to become liquid?</vt:lpstr>
      <vt:lpstr>Which mineral remains in the liquid/crystal state longest?</vt:lpstr>
      <vt:lpstr>How does the amount of calcium a mineral has affect its melting temperature?</vt:lpstr>
      <vt:lpstr>PowerPoint Presentation</vt:lpstr>
      <vt:lpstr>Where would you find basalt?</vt:lpstr>
      <vt:lpstr>Which layer is the greatest percent  of total thickness?</vt:lpstr>
      <vt:lpstr>Why is garnet (a precious gem)  rare?</vt:lpstr>
      <vt:lpstr>What is the trend for density as you move  toward the center of the Earth?</vt:lpstr>
      <vt:lpstr>Which step best represents weathering and erosion?</vt:lpstr>
      <vt:lpstr>Which step best represents the formation of igneous rock?</vt:lpstr>
      <vt:lpstr>Which step best represents the formation of metamorphic rock?</vt:lpstr>
      <vt:lpstr>Which step best represents the formation of sedimentary rock?</vt:lpstr>
      <vt:lpstr>Draw the rock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graph review</dc:title>
  <dc:creator>Lisa</dc:creator>
  <cp:lastModifiedBy>Lisa Dailey</cp:lastModifiedBy>
  <cp:revision>6</cp:revision>
  <dcterms:created xsi:type="dcterms:W3CDTF">2013-04-11T02:01:33Z</dcterms:created>
  <dcterms:modified xsi:type="dcterms:W3CDTF">2022-10-11T18:09:13Z</dcterms:modified>
</cp:coreProperties>
</file>