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57" r:id="rId14"/>
    <p:sldId id="275" r:id="rId15"/>
    <p:sldId id="276" r:id="rId16"/>
    <p:sldId id="277" r:id="rId17"/>
    <p:sldId id="258" r:id="rId18"/>
    <p:sldId id="259" r:id="rId19"/>
    <p:sldId id="278" r:id="rId20"/>
    <p:sldId id="279" r:id="rId21"/>
    <p:sldId id="280" r:id="rId22"/>
    <p:sldId id="281" r:id="rId23"/>
    <p:sldId id="26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61" r:id="rId40"/>
    <p:sldId id="297" r:id="rId41"/>
    <p:sldId id="298" r:id="rId42"/>
    <p:sldId id="299" r:id="rId43"/>
    <p:sldId id="26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F17E-C750-41EB-ADFB-7BDFFA09612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6DE1-4AEF-4578-9038-8316839FAE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 UNIT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cell’s ___________ contains the DNA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579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NUCLEUS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amino acids used for?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BUILDING PROTIENS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a human’s cells compare to the size of a mouse’s cells?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5791200" cy="1200329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THEY ARE THE SAME SIZE</a:t>
            </a:r>
          </a:p>
          <a:p>
            <a:pPr algn="ctr"/>
            <a:r>
              <a:rPr lang="en-US" sz="3600" dirty="0" smtClean="0"/>
              <a:t>(HUMANS JUST HAVE MORE)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917"/>
            <a:ext cx="8229600" cy="834483"/>
          </a:xfrm>
        </p:spPr>
        <p:txBody>
          <a:bodyPr/>
          <a:lstStyle/>
          <a:p>
            <a:r>
              <a:rPr lang="en-US" dirty="0" smtClean="0"/>
              <a:t>What does this diagram show?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70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5715000"/>
            <a:ext cx="8915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DIFFERENT TISSUES COMING TOGETHER TO FORM AN ORGAN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dirty="0" smtClean="0"/>
              <a:t>What function does muscle tissue have?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2004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MOVEMENT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function does nerve tissue have?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048000"/>
            <a:ext cx="5791200" cy="1200329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SENDING SIGNALS OR</a:t>
            </a:r>
          </a:p>
          <a:p>
            <a:pPr algn="ctr"/>
            <a:r>
              <a:rPr lang="en-US" sz="3600" dirty="0" smtClean="0"/>
              <a:t>SENSING THINGS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 is the major function of blood?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048000"/>
            <a:ext cx="5791200" cy="1200329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TAKE FOOD </a:t>
            </a:r>
          </a:p>
          <a:p>
            <a:pPr algn="ctr"/>
            <a:r>
              <a:rPr lang="en-US" sz="3600" dirty="0" smtClean="0"/>
              <a:t>AND OXYGEN TO CELLS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different cells different shapes?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1"/>
            <a:ext cx="792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19050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THEY DO DIFFERENT JOBS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This is a picture of diffusion.  </a:t>
            </a:r>
            <a:br>
              <a:rPr lang="en-US" dirty="0" smtClean="0"/>
            </a:br>
            <a:r>
              <a:rPr lang="en-US" dirty="0" smtClean="0"/>
              <a:t>What is diffusion?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229600" cy="235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403729"/>
            <a:ext cx="8458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SUBSTANCES MOVING FROM AN AREA OF HIGH CONCENTRATION TO AN AREA OF LOW CONCENTRATION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have brought all that O2 to the outside of the cell?</a:t>
            </a:r>
            <a:endParaRPr lang="en-US" dirty="0"/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83512"/>
            <a:ext cx="8229600" cy="235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53340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BLOODSTREAM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organism?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057400"/>
            <a:ext cx="57912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ANY LIVING THING…</a:t>
            </a:r>
          </a:p>
          <a:p>
            <a:r>
              <a:rPr lang="en-US" sz="3600" dirty="0" smtClean="0"/>
              <a:t>PLANTS</a:t>
            </a:r>
          </a:p>
          <a:p>
            <a:r>
              <a:rPr lang="en-US" sz="3600" dirty="0" smtClean="0"/>
              <a:t>ANIMALS</a:t>
            </a:r>
          </a:p>
          <a:p>
            <a:r>
              <a:rPr lang="en-US" sz="3600" dirty="0" smtClean="0"/>
              <a:t>BACTERIA</a:t>
            </a:r>
          </a:p>
          <a:p>
            <a:r>
              <a:rPr lang="en-US" sz="3600" dirty="0" smtClean="0"/>
              <a:t>WORMS</a:t>
            </a:r>
          </a:p>
          <a:p>
            <a:r>
              <a:rPr lang="en-US" sz="3600" dirty="0" smtClean="0"/>
              <a:t>FUNGUS</a:t>
            </a:r>
          </a:p>
          <a:p>
            <a:r>
              <a:rPr lang="en-US" sz="3600" dirty="0" smtClean="0"/>
              <a:t>ETC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have gone on in cell B to make all that CO2?</a:t>
            </a:r>
            <a:endParaRPr lang="en-US" dirty="0"/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83512"/>
            <a:ext cx="8229600" cy="235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5562600"/>
            <a:ext cx="579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CELLULAR RESPIRATION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 smtClean="0"/>
              <a:t>What delivers oxygen and </a:t>
            </a:r>
            <a:br>
              <a:rPr lang="en-US" dirty="0" smtClean="0"/>
            </a:br>
            <a:r>
              <a:rPr lang="en-US" dirty="0" smtClean="0"/>
              <a:t>sugar to cells?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0480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BLOODSTREAM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What takes away CO2 and </a:t>
            </a:r>
            <a:br>
              <a:rPr lang="en-US" dirty="0" smtClean="0"/>
            </a:br>
            <a:r>
              <a:rPr lang="en-US" dirty="0" smtClean="0"/>
              <a:t>water from cells?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0480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BLOODSTREAM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more O2 is being consumed (used) what cell process is happening?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2743200"/>
            <a:ext cx="579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CELL RESPIRATION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type of corn is doing the most cellular respiration?</a:t>
            </a:r>
            <a:endParaRPr lang="en-US" dirty="0"/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2743200"/>
            <a:ext cx="579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GERMINATING CORN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Germinating corn does more </a:t>
            </a:r>
            <a:br>
              <a:rPr lang="en-US" dirty="0" smtClean="0"/>
            </a:br>
            <a:r>
              <a:rPr lang="en-US" dirty="0" smtClean="0"/>
              <a:t>cellular respiration if….</a:t>
            </a:r>
            <a:endParaRPr lang="en-US" dirty="0"/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2743200"/>
            <a:ext cx="579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IS WARMER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5 characteristics </a:t>
            </a:r>
            <a:br>
              <a:rPr lang="en-US" dirty="0" smtClean="0"/>
            </a:br>
            <a:r>
              <a:rPr lang="en-US" dirty="0" smtClean="0"/>
              <a:t>of living things?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752600"/>
            <a:ext cx="7086600" cy="3170099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Get rid of wastes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Use and need energy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Responds to their environment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Reproduces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Grows and develops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What are glucose (sugar) molecules used for in the cell?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7432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ENERGY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/>
          </a:bodyPr>
          <a:lstStyle/>
          <a:p>
            <a:r>
              <a:rPr lang="en-US" dirty="0" smtClean="0"/>
              <a:t>If a person is not eating enough protein, what would be happening (or not happening) in their cells?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486834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WOULD NOT BE GROWING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path for digestible food?</a:t>
            </a:r>
            <a:br>
              <a:rPr lang="en-US" dirty="0" smtClean="0"/>
            </a:br>
            <a:r>
              <a:rPr lang="en-US" dirty="0" smtClean="0"/>
              <a:t>(6 movements)</a:t>
            </a:r>
            <a:br>
              <a:rPr lang="en-US" dirty="0" smtClean="0"/>
            </a:br>
            <a:r>
              <a:rPr lang="en-US" dirty="0" smtClean="0"/>
              <a:t>mouth, then…..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486834"/>
            <a:ext cx="5791200" cy="2862322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ESOPHAGUS</a:t>
            </a:r>
          </a:p>
          <a:p>
            <a:pPr algn="ctr"/>
            <a:r>
              <a:rPr lang="en-US" sz="3600" dirty="0" smtClean="0"/>
              <a:t>STOMACH</a:t>
            </a:r>
          </a:p>
          <a:p>
            <a:pPr algn="ctr"/>
            <a:r>
              <a:rPr lang="en-US" sz="3600" dirty="0" smtClean="0"/>
              <a:t>SMALL INTESTINE</a:t>
            </a:r>
          </a:p>
          <a:p>
            <a:pPr algn="ctr"/>
            <a:r>
              <a:rPr lang="en-US" sz="3600" dirty="0" smtClean="0"/>
              <a:t>BLOOD STREAM</a:t>
            </a:r>
          </a:p>
          <a:p>
            <a:pPr algn="ctr"/>
            <a:r>
              <a:rPr lang="en-US" sz="3600" dirty="0" smtClean="0"/>
              <a:t>CELLS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 smtClean="0"/>
              <a:t>A group of cells performing the same function is called…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124200"/>
            <a:ext cx="579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TISSUE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unicellular mean?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7432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MADE OF JUST 1 CELL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multicellular mean?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743200"/>
            <a:ext cx="579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MADE OF MANY CELLS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Is a bug unicellular or multicellular?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7432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MULTICELLULAR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r>
              <a:rPr lang="en-US" dirty="0" smtClean="0"/>
              <a:t>On the third day after fertilization the original cell has turned into 8 cells.  Why?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743200"/>
            <a:ext cx="5791200" cy="1200329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CELL DIVISION OR</a:t>
            </a:r>
          </a:p>
          <a:p>
            <a:pPr algn="ctr"/>
            <a:r>
              <a:rPr lang="en-US" sz="3600" dirty="0" smtClean="0"/>
              <a:t>CELLS ARE MULTIPLYING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embryo?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743200"/>
            <a:ext cx="5791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TINY LIVING ORGANISM THAT IS JUST A FEW CELLS BIG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r>
              <a:rPr lang="en-US" dirty="0" smtClean="0"/>
              <a:t>The stomach cells of a fly reproduce to replace old worn out cells.  This is an example of…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5814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MITOSIS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Stem cells in an embryo start to specialize and become eye cells.  This is an example of…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7338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DIFFERENTIATION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dirty="0" smtClean="0"/>
              <a:t>Which molecule in a cell has the instructions?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743200"/>
            <a:ext cx="5791200" cy="2308324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DNA</a:t>
            </a:r>
          </a:p>
          <a:p>
            <a:pPr algn="ctr"/>
            <a:r>
              <a:rPr lang="en-US" sz="3600" dirty="0" smtClean="0"/>
              <a:t>(THE NUCLEUS IS NOT A MOLECULE, IT IS AN ORGANELLE)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 in order from smallest to </a:t>
            </a:r>
            <a:r>
              <a:rPr lang="en-US" dirty="0" smtClean="0"/>
              <a:t>largest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tissue</a:t>
            </a:r>
            <a:br>
              <a:rPr lang="en-US" dirty="0" smtClean="0"/>
            </a:br>
            <a:r>
              <a:rPr lang="en-US" dirty="0" smtClean="0"/>
              <a:t>organ</a:t>
            </a:r>
            <a:br>
              <a:rPr lang="en-US" dirty="0" smtClean="0"/>
            </a:br>
            <a:r>
              <a:rPr lang="en-US" dirty="0" smtClean="0"/>
              <a:t>atom</a:t>
            </a:r>
            <a:br>
              <a:rPr lang="en-US" dirty="0" smtClean="0"/>
            </a:br>
            <a:r>
              <a:rPr lang="en-US" dirty="0" smtClean="0"/>
              <a:t>cell</a:t>
            </a:r>
            <a:br>
              <a:rPr lang="en-US" dirty="0" smtClean="0"/>
            </a:b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 smtClean="0"/>
              <a:t>molecule</a:t>
            </a:r>
            <a:br>
              <a:rPr lang="en-US" dirty="0" smtClean="0"/>
            </a:br>
            <a:r>
              <a:rPr lang="en-US" dirty="0" smtClean="0"/>
              <a:t>organelle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68680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ATOM (not living)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MOLECULE  (joined atoms-not living)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ORGANELLE  (joined molecules-not living)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CELL  (joined organelles--this is the point where it is now living)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TISSUE (joined cells)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ORGAN (joined tissue)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SYSTEM (joined organs)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fr-FR" sz="3600" dirty="0" err="1" smtClean="0"/>
              <a:t>cell</a:t>
            </a:r>
            <a:r>
              <a:rPr lang="fr-FR" sz="3600" dirty="0" smtClean="0"/>
              <a:t>	   amylase     diffusion      enzymes</a:t>
            </a:r>
            <a:br>
              <a:rPr lang="fr-FR" sz="3600" dirty="0" smtClean="0"/>
            </a:br>
            <a:r>
              <a:rPr lang="en-US" sz="3600" dirty="0" smtClean="0"/>
              <a:t>carbon dioxide     oxygen      water </a:t>
            </a:r>
            <a:br>
              <a:rPr lang="en-US" sz="3600" dirty="0" smtClean="0"/>
            </a:br>
            <a:r>
              <a:rPr lang="fr-FR" sz="3600" dirty="0" err="1" smtClean="0"/>
              <a:t>atoms</a:t>
            </a:r>
            <a:r>
              <a:rPr lang="fr-FR" sz="3600" dirty="0" smtClean="0"/>
              <a:t>    </a:t>
            </a:r>
            <a:r>
              <a:rPr lang="en-US" sz="3600" dirty="0" smtClean="0"/>
              <a:t>glucose	 energy</a:t>
            </a:r>
            <a:r>
              <a:rPr lang="en-US" sz="4000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6000" dirty="0" smtClean="0"/>
              <a:t>Cellular </a:t>
            </a:r>
            <a:r>
              <a:rPr lang="en-US" sz="6000" dirty="0"/>
              <a:t>respiration is one of the most important processes that a ____________ performs.  It is the main way that a cell gets its energy to do all the work it needs to do.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582768"/>
            <a:ext cx="3429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CELL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organ made of?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5791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DIFFERENT KINDS OF TISSUES WORKING TOGETHER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amylase     diffusion      enzymes</a:t>
            </a:r>
            <a:br>
              <a:rPr lang="fr-FR" dirty="0" smtClean="0"/>
            </a:br>
            <a:r>
              <a:rPr lang="en-US" dirty="0" smtClean="0"/>
              <a:t>carbon dioxide     oxygen      water </a:t>
            </a:r>
            <a:br>
              <a:rPr lang="en-US" dirty="0" smtClean="0"/>
            </a:br>
            <a:r>
              <a:rPr lang="fr-FR" dirty="0" err="1" smtClean="0"/>
              <a:t>atoms</a:t>
            </a:r>
            <a:r>
              <a:rPr lang="fr-FR" dirty="0" smtClean="0"/>
              <a:t>    </a:t>
            </a:r>
            <a:r>
              <a:rPr lang="en-US" dirty="0" smtClean="0"/>
              <a:t>glucose	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Here is how it works:  First, ____________  and ____________  (which are flowing in the bloodstream) seep into the cell.  When molecules move from an area of high concentration to an area of low concentration this is called ____________. 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752600"/>
            <a:ext cx="3124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GLUCOSE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398931"/>
            <a:ext cx="2819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OXYGEN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257800"/>
            <a:ext cx="3429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DIFFUSION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Amylase    enzymes   </a:t>
            </a:r>
            <a:r>
              <a:rPr lang="en-US" dirty="0" smtClean="0"/>
              <a:t>carbon dioxide water    </a:t>
            </a:r>
            <a:r>
              <a:rPr lang="fr-FR" dirty="0" err="1" smtClean="0"/>
              <a:t>atoms</a:t>
            </a:r>
            <a:r>
              <a:rPr lang="fr-FR" dirty="0" smtClean="0"/>
              <a:t>  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glucose and oxygen get together in the mitochondria, the bonds get broken.  This releases ____________  every time a bond breaks.  A special molecule called ATP captures that energy so it can be used somewhere else in the cell.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590800"/>
            <a:ext cx="243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ENERGY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Amylase    enzymes   </a:t>
            </a:r>
            <a:r>
              <a:rPr lang="en-US" dirty="0" smtClean="0"/>
              <a:t>carbon dioxide water    </a:t>
            </a:r>
            <a:r>
              <a:rPr lang="fr-FR" dirty="0" err="1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all the bonds are broken, there are leftover ____________.  They are reassembled into new molecules (____________ and ____________) and then exit the cell as waste products.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057400"/>
            <a:ext cx="2362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ATOMS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160931"/>
            <a:ext cx="2286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CARBON DIOXIDE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3037820"/>
            <a:ext cx="2133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WATER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molecules: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</a:t>
            </a:r>
            <a:r>
              <a:rPr lang="en-US" sz="2400" dirty="0" smtClean="0"/>
              <a:t>2</a:t>
            </a:r>
            <a:endParaRPr lang="en-US" sz="4800" dirty="0" smtClean="0"/>
          </a:p>
          <a:p>
            <a:r>
              <a:rPr lang="en-US" sz="4800" dirty="0" smtClean="0"/>
              <a:t>O</a:t>
            </a:r>
            <a:r>
              <a:rPr lang="en-US" sz="2400" dirty="0" smtClean="0"/>
              <a:t>2</a:t>
            </a:r>
            <a:endParaRPr lang="en-US" sz="4800" dirty="0" smtClean="0"/>
          </a:p>
          <a:p>
            <a:r>
              <a:rPr lang="en-US" sz="4800" dirty="0" smtClean="0"/>
              <a:t>C</a:t>
            </a:r>
            <a:r>
              <a:rPr lang="en-US" sz="2400" dirty="0" smtClean="0"/>
              <a:t>6</a:t>
            </a:r>
            <a:r>
              <a:rPr lang="en-US" sz="4800" dirty="0" smtClean="0"/>
              <a:t>H</a:t>
            </a:r>
            <a:r>
              <a:rPr lang="en-US" sz="2400" dirty="0" smtClean="0"/>
              <a:t>12</a:t>
            </a:r>
            <a:r>
              <a:rPr lang="en-US" sz="4800" dirty="0" smtClean="0"/>
              <a:t>O</a:t>
            </a:r>
            <a:r>
              <a:rPr lang="en-US" sz="2400" dirty="0" smtClean="0"/>
              <a:t>6</a:t>
            </a:r>
            <a:endParaRPr lang="en-US" sz="4800" dirty="0" smtClean="0"/>
          </a:p>
          <a:p>
            <a:r>
              <a:rPr lang="en-US" sz="4800" dirty="0" smtClean="0"/>
              <a:t>H</a:t>
            </a:r>
            <a:r>
              <a:rPr lang="en-US" sz="2400" dirty="0" smtClean="0"/>
              <a:t>2</a:t>
            </a:r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1905000"/>
            <a:ext cx="5562600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CARBON DIOXIDE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OXYGEN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GLUCOSE (SUGAR)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WATER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system?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5791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DIFFERENT ORGANS WORKING TOGETHER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dirty="0" smtClean="0"/>
              <a:t>The smallest unit that can perform all the processes necessary for life is called…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3200400"/>
            <a:ext cx="579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CELL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3 parts of the cell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315200" cy="2971800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All organisms are made up of one or more cells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The cell is the basic unit of all living things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All cells come from existing cells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part of the cell forms a barrier between the cell and its environment?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5791200" cy="646331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CELL MEMBRANE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all cells come from?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5791200" cy="1200329"/>
          </a:xfrm>
          <a:prstGeom prst="rect">
            <a:avLst/>
          </a:prstGeom>
          <a:solidFill>
            <a:srgbClr val="FBF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OTHER CELLS…</a:t>
            </a: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787</Words>
  <Application>Microsoft Office PowerPoint</Application>
  <PresentationFormat>On-screen Show (4:3)</PresentationFormat>
  <Paragraphs>128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CELLS UNIT REVIEW</vt:lpstr>
      <vt:lpstr>What is an organism?</vt:lpstr>
      <vt:lpstr>A group of cells performing the same function is called…</vt:lpstr>
      <vt:lpstr>What is an organ made of?</vt:lpstr>
      <vt:lpstr>What is a system?</vt:lpstr>
      <vt:lpstr>The smallest unit that can perform all the processes necessary for life is called…</vt:lpstr>
      <vt:lpstr>Name the 3 parts of the cell theory</vt:lpstr>
      <vt:lpstr>What part of the cell forms a barrier between the cell and its environment?</vt:lpstr>
      <vt:lpstr>Where do all cells come from?</vt:lpstr>
      <vt:lpstr>A cell’s ___________ contains the DNA</vt:lpstr>
      <vt:lpstr>What are amino acids used for?</vt:lpstr>
      <vt:lpstr>How does a human’s cells compare to the size of a mouse’s cells?</vt:lpstr>
      <vt:lpstr>What does this diagram show?</vt:lpstr>
      <vt:lpstr>What function does muscle tissue have?</vt:lpstr>
      <vt:lpstr>What function does nerve tissue have?</vt:lpstr>
      <vt:lpstr>What  is the major function of blood?</vt:lpstr>
      <vt:lpstr>Why are different cells different shapes?</vt:lpstr>
      <vt:lpstr>This is a picture of diffusion.   What is diffusion?</vt:lpstr>
      <vt:lpstr>What would have brought all that O2 to the outside of the cell?</vt:lpstr>
      <vt:lpstr>What would have gone on in cell B to make all that CO2?</vt:lpstr>
      <vt:lpstr>What delivers oxygen and  sugar to cells?</vt:lpstr>
      <vt:lpstr>What takes away CO2 and  water from cells?</vt:lpstr>
      <vt:lpstr>If more O2 is being consumed (used) what cell process is happening?</vt:lpstr>
      <vt:lpstr>Which type of corn is doing the most cellular respiration?</vt:lpstr>
      <vt:lpstr>Germinating corn does more  cellular respiration if….</vt:lpstr>
      <vt:lpstr>What are the 5 characteristics  of living things?</vt:lpstr>
      <vt:lpstr>What are glucose (sugar) molecules used for in the cell?</vt:lpstr>
      <vt:lpstr>If a person is not eating enough protein, what would be happening (or not happening) in their cells?</vt:lpstr>
      <vt:lpstr>What is the path for digestible food? (6 movements) mouth, then…..</vt:lpstr>
      <vt:lpstr>What does unicellular mean?</vt:lpstr>
      <vt:lpstr>What does multicellular mean?</vt:lpstr>
      <vt:lpstr>Is a bug unicellular or multicellular?</vt:lpstr>
      <vt:lpstr>On the third day after fertilization the original cell has turned into 8 cells.  Why?</vt:lpstr>
      <vt:lpstr>What is an embryo?</vt:lpstr>
      <vt:lpstr>The stomach cells of a fly reproduce to replace old worn out cells.  This is an example of…</vt:lpstr>
      <vt:lpstr>Stem cells in an embryo start to specialize and become eye cells.  This is an example of…</vt:lpstr>
      <vt:lpstr>Which molecule in a cell has the instructions?</vt:lpstr>
      <vt:lpstr>Put in order from smallest to largest  tissue organ atom cell system molecule organelle</vt:lpstr>
      <vt:lpstr>cell    amylase     diffusion      enzymes carbon dioxide     oxygen      water  atoms    glucose  energy  </vt:lpstr>
      <vt:lpstr> amylase     diffusion      enzymes carbon dioxide     oxygen      water  atoms    glucose  energy</vt:lpstr>
      <vt:lpstr>Amylase    enzymes   carbon dioxide water    atoms   energy</vt:lpstr>
      <vt:lpstr>Amylase    enzymes   carbon dioxide water    atoms</vt:lpstr>
      <vt:lpstr>Name the molecules: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UNIT REVIEW</dc:title>
  <dc:creator>Lisa</dc:creator>
  <cp:lastModifiedBy>Lisa Dailey</cp:lastModifiedBy>
  <cp:revision>11</cp:revision>
  <dcterms:created xsi:type="dcterms:W3CDTF">2013-12-17T02:42:55Z</dcterms:created>
  <dcterms:modified xsi:type="dcterms:W3CDTF">2018-11-29T19:16:12Z</dcterms:modified>
</cp:coreProperties>
</file>