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6" r:id="rId5"/>
    <p:sldId id="260" r:id="rId6"/>
    <p:sldId id="262" r:id="rId7"/>
    <p:sldId id="264" r:id="rId8"/>
    <p:sldId id="263" r:id="rId9"/>
    <p:sldId id="257" r:id="rId10"/>
    <p:sldId id="261" r:id="rId11"/>
    <p:sldId id="259" r:id="rId12"/>
    <p:sldId id="270" r:id="rId13"/>
    <p:sldId id="27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0694FF-7578-48D1-9490-F02BCE4A20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Fusion in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376"/>
            <a:ext cx="5791200" cy="66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48" y="109513"/>
            <a:ext cx="6435651" cy="65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649" y="6002344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ELEMENTS MADE IN A LARGE STAR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81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the star dies, the other elements are made during the supernova explosion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508429" cy="633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d/d4/Keplers_supern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077712" cy="64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0109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Where do all the elements that are found on planet Earth come from?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is your body made of?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sz="5400" dirty="0" smtClean="0"/>
              <a:t>FUSE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71800"/>
            <a:ext cx="6777317" cy="2860829"/>
          </a:xfrm>
        </p:spPr>
        <p:txBody>
          <a:bodyPr>
            <a:normAutofit/>
          </a:bodyPr>
          <a:lstStyle/>
          <a:p>
            <a:r>
              <a:rPr lang="en-US" sz="3200" dirty="0"/>
              <a:t>Join or blend </a:t>
            </a:r>
            <a:r>
              <a:rPr lang="en-US" sz="3200" dirty="0" smtClean="0"/>
              <a:t>SO THOROUGHLY that you form </a:t>
            </a:r>
            <a:r>
              <a:rPr lang="en-US" sz="3200" dirty="0"/>
              <a:t>a single entity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" y="414171"/>
            <a:ext cx="8734584" cy="60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sun has the ability to do FUSION.  It can actually make new elements by welding atoms together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54433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Hydrogen, the simplest atom, can be welded together to make helium.  When </a:t>
            </a:r>
            <a:r>
              <a:rPr lang="en-US" smtClean="0">
                <a:solidFill>
                  <a:schemeClr val="tx1"/>
                </a:solidFill>
              </a:rPr>
              <a:t>it does, </a:t>
            </a:r>
            <a:r>
              <a:rPr lang="en-US" dirty="0" smtClean="0">
                <a:solidFill>
                  <a:schemeClr val="tx1"/>
                </a:solidFill>
              </a:rPr>
              <a:t>a HUGE amount of energy is given off.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7" y="198882"/>
            <a:ext cx="8288813" cy="650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8" y="663361"/>
            <a:ext cx="8681571" cy="54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9917"/>
            <a:ext cx="8839200" cy="43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457200"/>
            <a:ext cx="90106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24850" cy="588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7493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are yellow, neutrons are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319</TotalTime>
  <Words>115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Austin</vt:lpstr>
      <vt:lpstr>Fusion in the Sun</vt:lpstr>
      <vt:lpstr>WHAT DOES FUSE MEAN?</vt:lpstr>
      <vt:lpstr>PowerPoint Presentation</vt:lpstr>
      <vt:lpstr>Hydrogen, the simplest atom, can be welded together to make helium.  When it does, a HUGE amount of energy is given off.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star dies, the other elements are made during the supernova explosion</vt:lpstr>
      <vt:lpstr>PowerPoint Presentation</vt:lpstr>
      <vt:lpstr>PowerPoint Presentation</vt:lpstr>
      <vt:lpstr>Where do all the elements that are found on planet Earth come from?</vt:lpstr>
      <vt:lpstr>What is your body made of?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in the Sun</dc:title>
  <dc:creator>Lisa Dailey</dc:creator>
  <cp:lastModifiedBy>Lisa Dailey</cp:lastModifiedBy>
  <cp:revision>15</cp:revision>
  <dcterms:created xsi:type="dcterms:W3CDTF">2013-02-14T15:50:54Z</dcterms:created>
  <dcterms:modified xsi:type="dcterms:W3CDTF">2023-03-06T13:32:18Z</dcterms:modified>
</cp:coreProperties>
</file>