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59" r:id="rId4"/>
    <p:sldId id="260" r:id="rId5"/>
    <p:sldId id="257" r:id="rId6"/>
    <p:sldId id="258" r:id="rId7"/>
    <p:sldId id="261" r:id="rId8"/>
    <p:sldId id="263" r:id="rId9"/>
    <p:sldId id="264" r:id="rId10"/>
    <p:sldId id="271" r:id="rId11"/>
    <p:sldId id="272" r:id="rId12"/>
    <p:sldId id="265" r:id="rId13"/>
    <p:sldId id="268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Parsons" userId="a90b020e1f8ee576" providerId="LiveId" clId="{C8449992-9374-4FC0-ADBB-D219CE8CECDA}"/>
    <pc:docChg chg="custSel addSld delSld modSld sldOrd">
      <pc:chgData name="Brad Parsons" userId="a90b020e1f8ee576" providerId="LiveId" clId="{C8449992-9374-4FC0-ADBB-D219CE8CECDA}" dt="2018-04-23T13:56:44.787" v="54" actId="26606"/>
      <pc:docMkLst>
        <pc:docMk/>
      </pc:docMkLst>
      <pc:sldChg chg="modSp">
        <pc:chgData name="Brad Parsons" userId="a90b020e1f8ee576" providerId="LiveId" clId="{C8449992-9374-4FC0-ADBB-D219CE8CECDA}" dt="2018-04-23T13:34:55.862" v="22" actId="207"/>
        <pc:sldMkLst>
          <pc:docMk/>
          <pc:sldMk cId="632966223" sldId="256"/>
        </pc:sldMkLst>
        <pc:spChg chg="mod">
          <ac:chgData name="Brad Parsons" userId="a90b020e1f8ee576" providerId="LiveId" clId="{C8449992-9374-4FC0-ADBB-D219CE8CECDA}" dt="2018-04-23T13:34:55.862" v="22" actId="207"/>
          <ac:spMkLst>
            <pc:docMk/>
            <pc:sldMk cId="632966223" sldId="256"/>
            <ac:spMk id="3" creationId="{6A6E9AFA-7DF6-44D3-8A41-D5264D341472}"/>
          </ac:spMkLst>
        </pc:spChg>
      </pc:sldChg>
      <pc:sldChg chg="modSp">
        <pc:chgData name="Brad Parsons" userId="a90b020e1f8ee576" providerId="LiveId" clId="{C8449992-9374-4FC0-ADBB-D219CE8CECDA}" dt="2018-04-23T13:35:38.706" v="25" actId="20577"/>
        <pc:sldMkLst>
          <pc:docMk/>
          <pc:sldMk cId="1736765733" sldId="257"/>
        </pc:sldMkLst>
        <pc:spChg chg="mod">
          <ac:chgData name="Brad Parsons" userId="a90b020e1f8ee576" providerId="LiveId" clId="{C8449992-9374-4FC0-ADBB-D219CE8CECDA}" dt="2018-04-23T13:35:23.331" v="23" actId="255"/>
          <ac:spMkLst>
            <pc:docMk/>
            <pc:sldMk cId="1736765733" sldId="257"/>
            <ac:spMk id="2" creationId="{9CC03150-B26E-44D3-8DB8-763D37E23A6A}"/>
          </ac:spMkLst>
        </pc:spChg>
        <pc:graphicFrameChg chg="mod">
          <ac:chgData name="Brad Parsons" userId="a90b020e1f8ee576" providerId="LiveId" clId="{C8449992-9374-4FC0-ADBB-D219CE8CECDA}" dt="2018-04-23T13:35:38.706" v="25" actId="20577"/>
          <ac:graphicFrameMkLst>
            <pc:docMk/>
            <pc:sldMk cId="1736765733" sldId="257"/>
            <ac:graphicFrameMk id="5" creationId="{00000000-0000-0000-0000-000000000000}"/>
          </ac:graphicFrameMkLst>
        </pc:graphicFrameChg>
      </pc:sldChg>
      <pc:sldChg chg="del">
        <pc:chgData name="Brad Parsons" userId="a90b020e1f8ee576" providerId="LiveId" clId="{C8449992-9374-4FC0-ADBB-D219CE8CECDA}" dt="2018-04-23T13:56:21.943" v="50" actId="2696"/>
        <pc:sldMkLst>
          <pc:docMk/>
          <pc:sldMk cId="704619543" sldId="262"/>
        </pc:sldMkLst>
      </pc:sldChg>
      <pc:sldChg chg="addSp delSp modSp add mod ord setBg delDesignElem">
        <pc:chgData name="Brad Parsons" userId="a90b020e1f8ee576" providerId="LiveId" clId="{C8449992-9374-4FC0-ADBB-D219CE8CECDA}" dt="2018-04-23T13:56:44.787" v="54" actId="26606"/>
        <pc:sldMkLst>
          <pc:docMk/>
          <pc:sldMk cId="2480033549" sldId="262"/>
        </pc:sldMkLst>
        <pc:spChg chg="mo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2" creationId="{30121E08-4D6B-4FE4-9153-B24B36499B1B}"/>
          </ac:spMkLst>
        </pc:spChg>
        <pc:spChg chg="mo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6" creationId="{18DAB02C-89F9-4517-A02A-6F8FB1E86E0A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8" creationId="{E186B68C-84BC-4A6E-99D1-EE87483C1349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9" creationId="{1C091803-41C2-48E0-9228-5148460C7479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1" creationId="{E4F9F79B-A093-478E-96B5-EE02BC93A858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12" creationId="{6166C6D1-23AC-49C4-BA07-238E4E9F8CEB}"/>
          </ac:spMkLst>
        </pc:spChg>
        <pc:spChg chg="add">
          <ac:chgData name="Brad Parsons" userId="a90b020e1f8ee576" providerId="LiveId" clId="{C8449992-9374-4FC0-ADBB-D219CE8CECDA}" dt="2018-04-23T13:56:44.787" v="54" actId="26606"/>
          <ac:spMkLst>
            <pc:docMk/>
            <pc:sldMk cId="2480033549" sldId="262"/>
            <ac:spMk id="14" creationId="{B775CD93-9DF2-48CB-9F57-1BCA9A46C7FA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5" creationId="{F7194F93-1F71-4A70-9DF1-28F183771111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7" creationId="{9BBC0C84-DC2A-43AE-9576-0A44295E8B9C}"/>
          </ac:spMkLst>
        </pc:spChg>
        <pc:spChg chg="del">
          <ac:chgData name="Brad Parsons" userId="a90b020e1f8ee576" providerId="LiveId" clId="{C8449992-9374-4FC0-ADBB-D219CE8CECDA}" dt="2018-04-23T13:56:30.146" v="52"/>
          <ac:spMkLst>
            <pc:docMk/>
            <pc:sldMk cId="2480033549" sldId="262"/>
            <ac:spMk id="19" creationId="{11394CD8-BD30-4B74-86F4-51FDF3383419}"/>
          </ac:spMkLst>
        </pc:spChg>
        <pc:picChg chg="add">
          <ac:chgData name="Brad Parsons" userId="a90b020e1f8ee576" providerId="LiveId" clId="{C8449992-9374-4FC0-ADBB-D219CE8CECDA}" dt="2018-04-23T13:56:44.787" v="54" actId="26606"/>
          <ac:picMkLst>
            <pc:docMk/>
            <pc:sldMk cId="2480033549" sldId="262"/>
            <ac:picMk id="10" creationId="{5A848607-ECC4-4D34-96BB-82221B7135BE}"/>
          </ac:picMkLst>
        </pc:picChg>
        <pc:cxnChg chg="del">
          <ac:chgData name="Brad Parsons" userId="a90b020e1f8ee576" providerId="LiveId" clId="{C8449992-9374-4FC0-ADBB-D219CE8CECDA}" dt="2018-04-23T13:56:30.146" v="52"/>
          <ac:cxnSpMkLst>
            <pc:docMk/>
            <pc:sldMk cId="2480033549" sldId="262"/>
            <ac:cxnSpMk id="13" creationId="{D4C22394-EBC2-4FAF-A555-6C02D589EED7}"/>
          </ac:cxnSpMkLst>
        </pc:cxnChg>
      </pc:sldChg>
      <pc:sldChg chg="modSp">
        <pc:chgData name="Brad Parsons" userId="a90b020e1f8ee576" providerId="LiveId" clId="{C8449992-9374-4FC0-ADBB-D219CE8CECDA}" dt="2018-04-23T13:51:14.980" v="30" actId="20577"/>
        <pc:sldMkLst>
          <pc:docMk/>
          <pc:sldMk cId="1589045016" sldId="265"/>
        </pc:sldMkLst>
        <pc:spChg chg="mod">
          <ac:chgData name="Brad Parsons" userId="a90b020e1f8ee576" providerId="LiveId" clId="{C8449992-9374-4FC0-ADBB-D219CE8CECDA}" dt="2018-04-23T13:51:14.980" v="30" actId="20577"/>
          <ac:spMkLst>
            <pc:docMk/>
            <pc:sldMk cId="1589045016" sldId="265"/>
            <ac:spMk id="2" creationId="{005EDD1E-0CD0-4D4F-A056-4C877287AFEE}"/>
          </ac:spMkLst>
        </pc:spChg>
      </pc:sldChg>
      <pc:sldChg chg="add del">
        <pc:chgData name="Brad Parsons" userId="a90b020e1f8ee576" providerId="LiveId" clId="{C8449992-9374-4FC0-ADBB-D219CE8CECDA}" dt="2018-04-23T13:50:59.948" v="27" actId="2696"/>
        <pc:sldMkLst>
          <pc:docMk/>
          <pc:sldMk cId="1686783334" sldId="268"/>
        </pc:sldMkLst>
      </pc:sldChg>
      <pc:sldChg chg="addSp delSp modSp add mod setBg setClrOvrMap">
        <pc:chgData name="Brad Parsons" userId="a90b020e1f8ee576" providerId="LiveId" clId="{C8449992-9374-4FC0-ADBB-D219CE8CECDA}" dt="2018-04-23T13:55:14.036" v="49" actId="27614"/>
        <pc:sldMkLst>
          <pc:docMk/>
          <pc:sldMk cId="2702004607" sldId="268"/>
        </pc:sldMkLst>
        <pc:spChg chg="mo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2" creationId="{005EDD1E-0CD0-4D4F-A056-4C877287AFEE}"/>
          </ac:spMkLst>
        </pc:spChg>
        <pc:spChg chg="del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0" creationId="{AB45A142-4255-493C-8284-5D566C121B10}"/>
          </ac:spMkLst>
        </pc:spChg>
        <pc:spChg chg="ad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7" creationId="{F73FCEB7-CD02-4399-BA74-12D9191D6F72}"/>
          </ac:spMkLst>
        </pc:spChg>
        <pc:spChg chg="add">
          <ac:chgData name="Brad Parsons" userId="a90b020e1f8ee576" providerId="LiveId" clId="{C8449992-9374-4FC0-ADBB-D219CE8CECDA}" dt="2018-04-23T13:55:09.177" v="48" actId="26606"/>
          <ac:spMkLst>
            <pc:docMk/>
            <pc:sldMk cId="2702004607" sldId="268"/>
            <ac:spMk id="19" creationId="{AB45A142-4255-493C-8284-5D566C121B10}"/>
          </ac:spMkLst>
        </pc:spChg>
        <pc:picChg chg="mod">
          <ac:chgData name="Brad Parsons" userId="a90b020e1f8ee576" providerId="LiveId" clId="{C8449992-9374-4FC0-ADBB-D219CE8CECDA}" dt="2018-04-23T13:55:14.036" v="49" actId="27614"/>
          <ac:picMkLst>
            <pc:docMk/>
            <pc:sldMk cId="2702004607" sldId="268"/>
            <ac:picMk id="5" creationId="{E4920633-8D22-4D8E-9E05-ADBA975A178B}"/>
          </ac:picMkLst>
        </pc:picChg>
        <pc:cxnChg chg="del">
          <ac:chgData name="Brad Parsons" userId="a90b020e1f8ee576" providerId="LiveId" clId="{C8449992-9374-4FC0-ADBB-D219CE8CECDA}" dt="2018-04-23T13:55:09.177" v="48" actId="26606"/>
          <ac:cxnSpMkLst>
            <pc:docMk/>
            <pc:sldMk cId="2702004607" sldId="268"/>
            <ac:cxnSpMk id="12" creationId="{38FB9660-F42F-4313-BBC4-47C007FE484C}"/>
          </ac:cxnSpMkLst>
        </pc:cxnChg>
        <pc:cxnChg chg="add">
          <ac:chgData name="Brad Parsons" userId="a90b020e1f8ee576" providerId="LiveId" clId="{C8449992-9374-4FC0-ADBB-D219CE8CECDA}" dt="2018-04-23T13:55:09.177" v="48" actId="26606"/>
          <ac:cxnSpMkLst>
            <pc:docMk/>
            <pc:sldMk cId="2702004607" sldId="268"/>
            <ac:cxnSpMk id="21" creationId="{38FB9660-F42F-4313-BBC4-47C007FE484C}"/>
          </ac:cxnSpMkLst>
        </pc:cxnChg>
      </pc:sldChg>
    </pc:docChg>
  </pc:docChgLst>
  <pc:docChgLst>
    <pc:chgData name="Brad Parsons" userId="a90b020e1f8ee576" providerId="LiveId" clId="{D7E55384-C945-4F21-BA5B-B2BC7015AEBF}"/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11BE7-75BF-4E64-A6D8-5335C18AC1D2}" type="doc">
      <dgm:prSet loTypeId="urn:microsoft.com/office/officeart/2005/8/layout/cycle6" loCatId="cycle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2FD9A63-E9C0-4547-BE50-5826931EE10A}">
      <dgm:prSet custT="1"/>
      <dgm:spPr/>
      <dgm:t>
        <a:bodyPr/>
        <a:lstStyle/>
        <a:p>
          <a:r>
            <a:rPr lang="en-US" sz="3600" dirty="0"/>
            <a:t>The Trade Winds </a:t>
          </a:r>
          <a:r>
            <a:rPr lang="en-US" sz="3600"/>
            <a:t>weaken!</a:t>
          </a:r>
          <a:endParaRPr lang="en-US" sz="3600" dirty="0"/>
        </a:p>
      </dgm:t>
    </dgm:pt>
    <dgm:pt modelId="{09E1A07B-B286-4AC9-B0B2-9D3D3D9B9A47}" type="parTrans" cxnId="{1AD8B61A-57EF-461A-B799-EC7AC8D1B5EB}">
      <dgm:prSet/>
      <dgm:spPr/>
      <dgm:t>
        <a:bodyPr/>
        <a:lstStyle/>
        <a:p>
          <a:endParaRPr lang="en-US"/>
        </a:p>
      </dgm:t>
    </dgm:pt>
    <dgm:pt modelId="{8C805BC2-091D-4E71-87B9-74DD26D590EF}" type="sibTrans" cxnId="{1AD8B61A-57EF-461A-B799-EC7AC8D1B5EB}">
      <dgm:prSet/>
      <dgm:spPr/>
      <dgm:t>
        <a:bodyPr/>
        <a:lstStyle/>
        <a:p>
          <a:endParaRPr lang="en-US"/>
        </a:p>
      </dgm:t>
    </dgm:pt>
    <dgm:pt modelId="{895A6DF3-C5AD-4CC6-A941-D05650D26A15}">
      <dgm:prSet/>
      <dgm:spPr/>
      <dgm:t>
        <a:bodyPr/>
        <a:lstStyle/>
        <a:p>
          <a:r>
            <a:rPr lang="en-US"/>
            <a:t>How bad can that be?  What’s the worse that can happen?</a:t>
          </a:r>
        </a:p>
      </dgm:t>
    </dgm:pt>
    <dgm:pt modelId="{ACF0E1B2-6F14-42D8-AEE7-5975AF92BC4A}" type="parTrans" cxnId="{82C86B98-4CBD-40FE-94F5-FC47E4E602F0}">
      <dgm:prSet/>
      <dgm:spPr/>
      <dgm:t>
        <a:bodyPr/>
        <a:lstStyle/>
        <a:p>
          <a:endParaRPr lang="en-US"/>
        </a:p>
      </dgm:t>
    </dgm:pt>
    <dgm:pt modelId="{EFB079ED-6D86-4874-83BB-1887BBD04CEE}" type="sibTrans" cxnId="{82C86B98-4CBD-40FE-94F5-FC47E4E602F0}">
      <dgm:prSet/>
      <dgm:spPr/>
      <dgm:t>
        <a:bodyPr/>
        <a:lstStyle/>
        <a:p>
          <a:endParaRPr lang="en-US"/>
        </a:p>
      </dgm:t>
    </dgm:pt>
    <dgm:pt modelId="{5DAF567B-39E6-4007-AEE0-2EFB1D658385}" type="pres">
      <dgm:prSet presAssocID="{28011BE7-75BF-4E64-A6D8-5335C18AC1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99C17-4F04-4E82-AB71-5327210AD2CA}" type="pres">
      <dgm:prSet presAssocID="{82FD9A63-E9C0-4547-BE50-5826931EE1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0E0C2-BE28-49C1-A885-9795746E0DFE}" type="pres">
      <dgm:prSet presAssocID="{82FD9A63-E9C0-4547-BE50-5826931EE10A}" presName="spNode" presStyleCnt="0"/>
      <dgm:spPr/>
    </dgm:pt>
    <dgm:pt modelId="{56092EA6-ACB7-416E-8DBA-CD1202CCC75F}" type="pres">
      <dgm:prSet presAssocID="{8C805BC2-091D-4E71-87B9-74DD26D590EF}" presName="sibTrans" presStyleLbl="sibTrans1D1" presStyleIdx="0" presStyleCnt="2"/>
      <dgm:spPr/>
      <dgm:t>
        <a:bodyPr/>
        <a:lstStyle/>
        <a:p>
          <a:endParaRPr lang="en-US"/>
        </a:p>
      </dgm:t>
    </dgm:pt>
    <dgm:pt modelId="{9C29C1FE-F326-42B5-8F07-DB81C90B5245}" type="pres">
      <dgm:prSet presAssocID="{895A6DF3-C5AD-4CC6-A941-D05650D26A1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192F6-5449-4382-B719-D5F73EDB2306}" type="pres">
      <dgm:prSet presAssocID="{895A6DF3-C5AD-4CC6-A941-D05650D26A15}" presName="spNode" presStyleCnt="0"/>
      <dgm:spPr/>
    </dgm:pt>
    <dgm:pt modelId="{0CCB7C33-3B57-4990-89E1-C8935C92CA29}" type="pres">
      <dgm:prSet presAssocID="{EFB079ED-6D86-4874-83BB-1887BBD04CEE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8F10C6C5-8802-4ABB-8321-EC9FFD24FD26}" type="presOf" srcId="{895A6DF3-C5AD-4CC6-A941-D05650D26A15}" destId="{9C29C1FE-F326-42B5-8F07-DB81C90B5245}" srcOrd="0" destOrd="0" presId="urn:microsoft.com/office/officeart/2005/8/layout/cycle6"/>
    <dgm:cxn modelId="{EF0C645F-19BB-4F8E-891E-F215CC1FA4EE}" type="presOf" srcId="{28011BE7-75BF-4E64-A6D8-5335C18AC1D2}" destId="{5DAF567B-39E6-4007-AEE0-2EFB1D658385}" srcOrd="0" destOrd="0" presId="urn:microsoft.com/office/officeart/2005/8/layout/cycle6"/>
    <dgm:cxn modelId="{4DF2624C-A290-4426-A7D5-D77BC5BADB98}" type="presOf" srcId="{8C805BC2-091D-4E71-87B9-74DD26D590EF}" destId="{56092EA6-ACB7-416E-8DBA-CD1202CCC75F}" srcOrd="0" destOrd="0" presId="urn:microsoft.com/office/officeart/2005/8/layout/cycle6"/>
    <dgm:cxn modelId="{FD6BF24C-9039-4BE7-AE9F-E892E512F7AF}" type="presOf" srcId="{EFB079ED-6D86-4874-83BB-1887BBD04CEE}" destId="{0CCB7C33-3B57-4990-89E1-C8935C92CA29}" srcOrd="0" destOrd="0" presId="urn:microsoft.com/office/officeart/2005/8/layout/cycle6"/>
    <dgm:cxn modelId="{1AD8B61A-57EF-461A-B799-EC7AC8D1B5EB}" srcId="{28011BE7-75BF-4E64-A6D8-5335C18AC1D2}" destId="{82FD9A63-E9C0-4547-BE50-5826931EE10A}" srcOrd="0" destOrd="0" parTransId="{09E1A07B-B286-4AC9-B0B2-9D3D3D9B9A47}" sibTransId="{8C805BC2-091D-4E71-87B9-74DD26D590EF}"/>
    <dgm:cxn modelId="{3F4BF48C-4CE9-4E21-81EE-FC59349DBD92}" type="presOf" srcId="{82FD9A63-E9C0-4547-BE50-5826931EE10A}" destId="{E2899C17-4F04-4E82-AB71-5327210AD2CA}" srcOrd="0" destOrd="0" presId="urn:microsoft.com/office/officeart/2005/8/layout/cycle6"/>
    <dgm:cxn modelId="{82C86B98-4CBD-40FE-94F5-FC47E4E602F0}" srcId="{28011BE7-75BF-4E64-A6D8-5335C18AC1D2}" destId="{895A6DF3-C5AD-4CC6-A941-D05650D26A15}" srcOrd="1" destOrd="0" parTransId="{ACF0E1B2-6F14-42D8-AEE7-5975AF92BC4A}" sibTransId="{EFB079ED-6D86-4874-83BB-1887BBD04CEE}"/>
    <dgm:cxn modelId="{16A4992C-D106-4015-9D01-771B6CE57AAC}" type="presParOf" srcId="{5DAF567B-39E6-4007-AEE0-2EFB1D658385}" destId="{E2899C17-4F04-4E82-AB71-5327210AD2CA}" srcOrd="0" destOrd="0" presId="urn:microsoft.com/office/officeart/2005/8/layout/cycle6"/>
    <dgm:cxn modelId="{AC718BA2-1F5D-46AC-AF66-0A272203A254}" type="presParOf" srcId="{5DAF567B-39E6-4007-AEE0-2EFB1D658385}" destId="{82E0E0C2-BE28-49C1-A885-9795746E0DFE}" srcOrd="1" destOrd="0" presId="urn:microsoft.com/office/officeart/2005/8/layout/cycle6"/>
    <dgm:cxn modelId="{B816DF35-89BF-4B88-8EDE-10E0199F250A}" type="presParOf" srcId="{5DAF567B-39E6-4007-AEE0-2EFB1D658385}" destId="{56092EA6-ACB7-416E-8DBA-CD1202CCC75F}" srcOrd="2" destOrd="0" presId="urn:microsoft.com/office/officeart/2005/8/layout/cycle6"/>
    <dgm:cxn modelId="{D12597AA-1B73-4A08-BA67-DD3434F422DB}" type="presParOf" srcId="{5DAF567B-39E6-4007-AEE0-2EFB1D658385}" destId="{9C29C1FE-F326-42B5-8F07-DB81C90B5245}" srcOrd="3" destOrd="0" presId="urn:microsoft.com/office/officeart/2005/8/layout/cycle6"/>
    <dgm:cxn modelId="{55936417-7955-4F65-8005-0E671B4E7EEB}" type="presParOf" srcId="{5DAF567B-39E6-4007-AEE0-2EFB1D658385}" destId="{072192F6-5449-4382-B719-D5F73EDB2306}" srcOrd="4" destOrd="0" presId="urn:microsoft.com/office/officeart/2005/8/layout/cycle6"/>
    <dgm:cxn modelId="{CD320710-4653-4DB9-9DE6-3EB851ADF32B}" type="presParOf" srcId="{5DAF567B-39E6-4007-AEE0-2EFB1D658385}" destId="{0CCB7C33-3B57-4990-89E1-C8935C92CA2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99C17-4F04-4E82-AB71-5327210AD2CA}">
      <dsp:nvSpPr>
        <dsp:cNvPr id="0" name=""/>
        <dsp:cNvSpPr/>
      </dsp:nvSpPr>
      <dsp:spPr>
        <a:xfrm>
          <a:off x="1395" y="1818080"/>
          <a:ext cx="2978405" cy="193596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The Trade Winds </a:t>
          </a:r>
          <a:r>
            <a:rPr lang="en-US" sz="3600" kern="1200"/>
            <a:t>weaken!</a:t>
          </a:r>
          <a:endParaRPr lang="en-US" sz="3600" kern="1200" dirty="0"/>
        </a:p>
      </dsp:txBody>
      <dsp:txXfrm>
        <a:off x="95901" y="1912586"/>
        <a:ext cx="2789393" cy="1746951"/>
      </dsp:txXfrm>
    </dsp:sp>
    <dsp:sp modelId="{56092EA6-ACB7-416E-8DBA-CD1202CCC75F}">
      <dsp:nvSpPr>
        <dsp:cNvPr id="0" name=""/>
        <dsp:cNvSpPr/>
      </dsp:nvSpPr>
      <dsp:spPr>
        <a:xfrm>
          <a:off x="1490598" y="1142141"/>
          <a:ext cx="3287841" cy="3287841"/>
        </a:xfrm>
        <a:custGeom>
          <a:avLst/>
          <a:gdLst/>
          <a:ahLst/>
          <a:cxnLst/>
          <a:rect l="0" t="0" r="0" b="0"/>
          <a:pathLst>
            <a:path>
              <a:moveTo>
                <a:pt x="331025" y="654587"/>
              </a:moveTo>
              <a:arcTo wR="1643920" hR="1643920" stAng="13019993" swAng="6360015"/>
            </a:path>
          </a:pathLst>
        </a:custGeom>
        <a:noFill/>
        <a:ln w="635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9C1FE-F326-42B5-8F07-DB81C90B5245}">
      <dsp:nvSpPr>
        <dsp:cNvPr id="0" name=""/>
        <dsp:cNvSpPr/>
      </dsp:nvSpPr>
      <dsp:spPr>
        <a:xfrm>
          <a:off x="3289236" y="1818080"/>
          <a:ext cx="2978405" cy="1935963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How bad can that be?  What’s the worse that can happen?</a:t>
          </a:r>
        </a:p>
      </dsp:txBody>
      <dsp:txXfrm>
        <a:off x="3383742" y="1912586"/>
        <a:ext cx="2789393" cy="1746951"/>
      </dsp:txXfrm>
    </dsp:sp>
    <dsp:sp modelId="{0CCB7C33-3B57-4990-89E1-C8935C92CA29}">
      <dsp:nvSpPr>
        <dsp:cNvPr id="0" name=""/>
        <dsp:cNvSpPr/>
      </dsp:nvSpPr>
      <dsp:spPr>
        <a:xfrm>
          <a:off x="1490598" y="1142141"/>
          <a:ext cx="3287841" cy="3287841"/>
        </a:xfrm>
        <a:custGeom>
          <a:avLst/>
          <a:gdLst/>
          <a:ahLst/>
          <a:cxnLst/>
          <a:rect l="0" t="0" r="0" b="0"/>
          <a:pathLst>
            <a:path>
              <a:moveTo>
                <a:pt x="2956816" y="2633253"/>
              </a:moveTo>
              <a:arcTo wR="1643920" hR="1643920" stAng="2219993" swAng="6360015"/>
            </a:path>
          </a:pathLst>
        </a:custGeom>
        <a:noFill/>
        <a:ln w="6350" cap="flat" cmpd="sng" algn="ctr">
          <a:solidFill>
            <a:schemeClr val="accent5">
              <a:shade val="90000"/>
              <a:hueOff val="271295"/>
              <a:satOff val="-626"/>
              <a:lumOff val="198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EC2C7-DAD1-4823-A43E-E04155B35BE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477A3-DBFD-42B9-8D71-37BCE6D4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live</a:t>
            </a:r>
            <a:r>
              <a:rPr lang="en-US" baseline="0" dirty="0" smtClean="0"/>
              <a:t> in Peru, what is the ocean like for you normally?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Upwellings</a:t>
            </a:r>
            <a:r>
              <a:rPr lang="en-US" baseline="0" dirty="0" smtClean="0"/>
              <a:t> occur due to the trade winds blowing west.  This bring up cold, nutrient rich waters making it great for fishing.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0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speaking El Niño is associated with warmer-than-average temperatures and drier-than-average conditions in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Lakes region. El Nino doesn't typically have much influence on Michigan's summer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weather.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Michigan's winter has a pretty good chance of being warmer and drier than normal during a strong El Nino.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you've ever golfed in December, it was most likely during a strong El Nino. Do you remember Christmas Day 1982? Detroit hit 64 degrees after a morning low of 50 degrees. In the strong El Nino of 1997-1998 Michigan had five January days in a row above 50 degrees.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arrival of El Niño or La Niña in the tropical Pacific Ocean triggers a cascade of changes in tropical rainfall and wind patterns that echo around the globe. For the United States, the most significant impact is a shift in the path of the mid-latitude jet streams. These swift, high-level winds play a major role in separating warm and cool air masses and steering storms from the Pacific across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477A3-DBFD-42B9-8D71-37BCE6D4F5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1E35-DBC0-4199-86EC-8F9341103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E5A7E-36BD-49A0-8047-EC2F5522B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11AEF-8A43-4501-B0CD-710AB1D8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6771C-36ED-4C93-B563-85C8FB45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B34CF-AB52-48DC-9691-777806C6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0948-6378-47F7-ADBC-01D37F6B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A9363-4875-40E6-89DE-814710CCF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67EE-430D-4E90-BF32-74962A64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B701E-8D87-4127-9C3D-A243D074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250F-4271-48BE-B5C2-E7691BAD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1C0F6-1C44-4091-A9F1-66F08FA05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25CF7-FE0B-4D98-89E9-6F8B2B533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10A0-E082-458D-9412-E7B9635C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94D0-237F-4778-B7AD-8495FB37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6487-9521-4DCE-B416-FBDC01DE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AEEDD-CCE9-4A17-A21F-AC520E05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D2DE7-F420-4669-9DCD-D74424071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F8C1E-213D-4183-854A-930CD3EC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FA60-EC44-4133-A464-AAC8D515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780B-D89D-4857-8B1C-016BEA8B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2A2B-44DF-465A-862A-305D55F4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9C45F-C5AA-485E-B5A1-CB9182D2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49C9-FECB-4AAE-BF59-9E1BF681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2132-8FBE-48CD-9D50-3B3ABE64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C66F-0662-4D82-9E05-C6CE5491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4512-AE08-4FBD-8E85-0F7EEC3E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FC74-E0ED-48EE-89CB-9921375E2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F528E-9372-4BE2-A463-C4F7DD2AA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8B0C-3F6D-4381-AF7B-AE200F56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5AD3-0EB1-4C01-9EF5-DB6A897F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D76C5-3B07-4CF5-916B-6AD12C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951C-05C2-4223-B2E0-179F435D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F244C-227E-4DBB-A2B5-29BEABFDC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7FC93-6EDA-4ED9-A0D3-F52F4508B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60DF5-85E3-4409-A62B-1810F8098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0C90D-065E-4C9B-84F2-BB3B2D0EC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8B6FA-524F-435D-B92C-BDC6046C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A6071-E206-4717-80C7-9BA4BB90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CFC40-D691-42A7-92E9-28FCCDBB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668C-7404-4A52-BEBF-6AD7C760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E0265-FD53-42C0-856E-0B9D265A2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D1DE0-B7A7-484E-A0F6-C7203B99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96BCE-35B5-4B75-A3CD-05229335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3A0110-950D-42EF-812B-FF922976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7EE54-20E6-4320-A197-85479E86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5B845-45BA-4BEB-BD98-82CE5542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BC31-BD7E-41B8-A33F-281D0F05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0FEF-3E6F-4A8B-B5E1-CABAFCD9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9D28C-D8D6-4DFD-8DCC-A52CF5BBB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9FF6E-0897-4382-93D1-CEE11E10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148E5-6CB2-4C57-845D-1212196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1386-C89A-4A7D-AB8E-E0824CA3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BCD5-1E5C-4CF2-9484-2C6BE3E3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783FC-9707-470A-91F1-2A507EB31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69416-C7C8-441B-9345-F064B0135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4BF04-4A81-4DE8-AB2A-BAC8A3FA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450A-B276-445C-9C4F-F5B90B25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051D6-BB76-46DD-860E-AA0CAE20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830A-D566-40FD-91DD-5B90C842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654DF-E3EC-49D7-AC53-ADD81701D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209B-CC64-4256-B89C-BC5E3784F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45C4-C3D5-4ED1-A22F-D68685E2873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D5EF9-BAB8-44AB-A034-8F8FCDAB9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8B527-27C9-4344-8A45-5665A91C9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A023-F9E2-468F-8815-4E219935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PA-KpldDV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ive.com/weather/index.ssf/2018/06/el_nino_may_be_forming_could_i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A848607-ECC4-4D34-96BB-82221B71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21E08-4D6B-4FE4-9153-B24B3649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Video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AB02C-89F9-4517-A02A-6F8FB1E8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000" dirty="0" smtClean="0">
                <a:hlinkClick r:id="rId4"/>
              </a:rPr>
              <a:t>CLICK HERE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00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9DE297-3478-4E7E-81CF-BE9A57F1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Now, what is La </a:t>
            </a:r>
            <a:r>
              <a:rPr lang="en-US" sz="5400" dirty="0" err="1" smtClean="0">
                <a:solidFill>
                  <a:schemeClr val="bg1"/>
                </a:solidFill>
              </a:rPr>
              <a:t>nina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33545"/>
            <a:ext cx="10515600" cy="154341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s://scijinks.gov/la-nina/Normal_rev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7" y="477749"/>
            <a:ext cx="5536779" cy="3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ijinks.gov/la-nina/LaNina_rev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54" y="477749"/>
            <a:ext cx="5536779" cy="34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068" y="89210"/>
            <a:ext cx="544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CONDITIONS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4254" y="89210"/>
            <a:ext cx="50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NINA – TRADE WINDS </a:t>
            </a:r>
            <a:r>
              <a:rPr lang="en-US" b="1" u="sng" dirty="0" smtClean="0"/>
              <a:t>INCREASE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649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El Nino and La Nina affect us in Michigan?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 MAY HAVE AN EL NINO THIS WINTER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CLICK HERE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20633-8D22-4D8E-9E05-ADBA975A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5EDD1E-0CD0-4D4F-A056-4C877287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 Nino in Michigan.</a:t>
            </a:r>
          </a:p>
        </p:txBody>
      </p:sp>
    </p:spTree>
    <p:extLst>
      <p:ext uri="{BB962C8B-B14F-4D97-AF65-F5344CB8AC3E}">
        <p14:creationId xmlns:p14="http://schemas.microsoft.com/office/powerpoint/2010/main" val="15890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FCEB7-CD02-4399-BA74-12D9191D6F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E4920633-8D22-4D8E-9E05-ADBA975A1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196574"/>
            <a:ext cx="6553545" cy="44727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5EDD1E-0CD0-4D4F-A056-4C877287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Nina in Michigan</a:t>
            </a:r>
          </a:p>
        </p:txBody>
      </p:sp>
    </p:spTree>
    <p:extLst>
      <p:ext uri="{BB962C8B-B14F-4D97-AF65-F5344CB8AC3E}">
        <p14:creationId xmlns:p14="http://schemas.microsoft.com/office/powerpoint/2010/main" val="2702004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A679E-29BD-47B4-8979-5DA08FFCA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 b="65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8AEEB1-8BAC-4A88-ABFA-C727810C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El Nino or La Nina?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309" y="89558"/>
            <a:ext cx="55054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46" y="19315"/>
            <a:ext cx="9500839" cy="68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E63CE-E114-419B-9D3D-5B9AC068D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5567114" cy="4927601"/>
          </a:xfrm>
        </p:spPr>
        <p:txBody>
          <a:bodyPr anchor="ctr">
            <a:normAutofit/>
          </a:bodyPr>
          <a:lstStyle/>
          <a:p>
            <a:r>
              <a:rPr lang="en-US" dirty="0"/>
              <a:t>El Nino &amp; La Nina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E9AFA-7DF6-44D3-8A41-D5264D341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87782"/>
            <a:ext cx="3950210" cy="6664147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The History:</a:t>
            </a: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First identified in the 1600s by </a:t>
            </a:r>
            <a:r>
              <a:rPr lang="en-US" sz="3600" dirty="0" smtClean="0">
                <a:solidFill>
                  <a:srgbClr val="FFFFFF"/>
                </a:solidFill>
              </a:rPr>
              <a:t> fishermen in Peru!</a:t>
            </a:r>
            <a:endParaRPr lang="en-US" sz="3600" dirty="0">
              <a:solidFill>
                <a:srgbClr val="FFFFFF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>
                <a:solidFill>
                  <a:srgbClr val="FFFFFF"/>
                </a:solidFill>
              </a:rPr>
              <a:t>Change in ocean currents causes global weather changes. </a:t>
            </a:r>
            <a:endParaRPr lang="en-US" sz="3600" dirty="0">
              <a:solidFill>
                <a:srgbClr val="FFFFFF"/>
              </a:solidFill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“The Little Boy” or “Christ Child”</a:t>
            </a: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6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F90D51B-3924-4D20-9696-9145E38D1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311590" y="3624146"/>
            <a:ext cx="468351" cy="4348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9F052A7C-D3DD-490A-B7F4-1A60255D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>
          <a:xfrm>
            <a:off x="1143958" y="643467"/>
            <a:ext cx="99040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C03150-B26E-44D3-8DB8-763D37E2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What is El Nino?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9788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C2BA907-BE3C-424F-9F68-7E9B35B1B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2" y="1728235"/>
            <a:ext cx="10536735" cy="4925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040F6-B09A-4F47-A681-5A72AC45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El Nino…continued</a:t>
            </a:r>
          </a:p>
        </p:txBody>
      </p:sp>
    </p:spTree>
    <p:extLst>
      <p:ext uri="{BB962C8B-B14F-4D97-AF65-F5344CB8AC3E}">
        <p14:creationId xmlns:p14="http://schemas.microsoft.com/office/powerpoint/2010/main" val="31034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005F8960-D8E9-4746-8733-BCD1A005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12992"/>
            <a:ext cx="5455917" cy="2987114"/>
          </a:xfrm>
          <a:prstGeom prst="rect">
            <a:avLst/>
          </a:prstGeom>
        </p:spPr>
      </p:pic>
      <p:pic>
        <p:nvPicPr>
          <p:cNvPr id="7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8095A98-C517-4534-BEA8-12C4861C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97" y="812993"/>
            <a:ext cx="5671920" cy="2651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DE297-3478-4E7E-81CF-BE9A57F1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What is different? What will happen?</a:t>
            </a:r>
          </a:p>
        </p:txBody>
      </p:sp>
    </p:spTree>
    <p:extLst>
      <p:ext uri="{BB962C8B-B14F-4D97-AF65-F5344CB8AC3E}">
        <p14:creationId xmlns:p14="http://schemas.microsoft.com/office/powerpoint/2010/main" val="28274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sky, ground, grass&#10;&#10;Description generated with very high confidence">
            <a:extLst>
              <a:ext uri="{FF2B5EF4-FFF2-40B4-BE49-F238E27FC236}">
                <a16:creationId xmlns:a16="http://schemas.microsoft.com/office/drawing/2014/main" id="{089E50EC-D7FB-4748-9668-19FFAEE7E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8243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5" name="Content Placeholder 4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2867FAA1-C0A7-4C48-8A68-DD229C73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4" r="2" b="1302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7" name="Picture 6" descr="A person standing on a rock&#10;&#10;Description generated with high confidence">
            <a:extLst>
              <a:ext uri="{FF2B5EF4-FFF2-40B4-BE49-F238E27FC236}">
                <a16:creationId xmlns:a16="http://schemas.microsoft.com/office/drawing/2014/main" id="{2EADD47E-FA1F-4B95-8ECF-4A6C79DBA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3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1A7B5-D49C-478B-BBCA-7BF2F0F7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4277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Devastating Droughts in Asia</a:t>
            </a:r>
          </a:p>
        </p:txBody>
      </p:sp>
    </p:spTree>
    <p:extLst>
      <p:ext uri="{BB962C8B-B14F-4D97-AF65-F5344CB8AC3E}">
        <p14:creationId xmlns:p14="http://schemas.microsoft.com/office/powerpoint/2010/main" val="4142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utdoor, tree, water&#10;&#10;Description generated with very high confidence">
            <a:extLst>
              <a:ext uri="{FF2B5EF4-FFF2-40B4-BE49-F238E27FC236}">
                <a16:creationId xmlns:a16="http://schemas.microsoft.com/office/drawing/2014/main" id="{087EBE5C-80AD-47C3-ABAC-4E1182DB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r="23658" b="-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5" name="Content Placeholder 4" descr="A small boat in a river&#10;&#10;Description generated with very high confidence">
            <a:extLst>
              <a:ext uri="{FF2B5EF4-FFF2-40B4-BE49-F238E27FC236}">
                <a16:creationId xmlns:a16="http://schemas.microsoft.com/office/drawing/2014/main" id="{BD6F1D7D-C944-4661-9BA0-76513CD84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81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7" name="Picture 6" descr="A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4BFF238A-8D52-4B2D-856E-A2E463FD0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37B312-F899-448B-BDBF-D8B8393B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Flooding in S. America</a:t>
            </a:r>
          </a:p>
        </p:txBody>
      </p:sp>
    </p:spTree>
    <p:extLst>
      <p:ext uri="{BB962C8B-B14F-4D97-AF65-F5344CB8AC3E}">
        <p14:creationId xmlns:p14="http://schemas.microsoft.com/office/powerpoint/2010/main" val="11828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366</Words>
  <Application>Microsoft Office PowerPoint</Application>
  <PresentationFormat>Widescreen</PresentationFormat>
  <Paragraphs>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Video</vt:lpstr>
      <vt:lpstr>El Nino &amp; La Nina</vt:lpstr>
      <vt:lpstr>PowerPoint Presentation</vt:lpstr>
      <vt:lpstr>PowerPoint Presentation</vt:lpstr>
      <vt:lpstr>What is El Nino?</vt:lpstr>
      <vt:lpstr>What is El Nino…continued</vt:lpstr>
      <vt:lpstr>What is different? What will happen?</vt:lpstr>
      <vt:lpstr>Devastating Droughts in Asia</vt:lpstr>
      <vt:lpstr>Flooding in S. America</vt:lpstr>
      <vt:lpstr>Now, what is La nina?</vt:lpstr>
      <vt:lpstr>How does El Nino and La Nina affect us in Michigan?</vt:lpstr>
      <vt:lpstr>El Nino in Michigan.</vt:lpstr>
      <vt:lpstr>La Nina in Michigan</vt:lpstr>
      <vt:lpstr>El Nino or La Nina?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</dc:title>
  <dc:creator>Brad Parsons</dc:creator>
  <cp:lastModifiedBy>Lisa Dailey</cp:lastModifiedBy>
  <cp:revision>14</cp:revision>
  <dcterms:created xsi:type="dcterms:W3CDTF">2018-01-17T14:59:03Z</dcterms:created>
  <dcterms:modified xsi:type="dcterms:W3CDTF">2018-09-24T13:08:03Z</dcterms:modified>
</cp:coreProperties>
</file>