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71" r:id="rId11"/>
    <p:sldId id="272" r:id="rId12"/>
    <p:sldId id="273" r:id="rId13"/>
    <p:sldId id="274" r:id="rId14"/>
    <p:sldId id="264" r:id="rId15"/>
    <p:sldId id="268" r:id="rId16"/>
    <p:sldId id="269" r:id="rId17"/>
    <p:sldId id="270" r:id="rId18"/>
    <p:sldId id="275" r:id="rId19"/>
    <p:sldId id="276" r:id="rId20"/>
    <p:sldId id="277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53" autoAdjust="0"/>
    <p:restoredTop sz="94660"/>
  </p:normalViewPr>
  <p:slideViewPr>
    <p:cSldViewPr snapToGrid="0">
      <p:cViewPr varScale="1">
        <p:scale>
          <a:sx n="88" d="100"/>
          <a:sy n="88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3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9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24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8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14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5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5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9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CF69F1-25C8-4384-A746-7A118DE7A33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F03-07D2-4A2A-857D-1A81916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03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8502819" cy="146573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Notes chapter 2-3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5803" y="2709100"/>
            <a:ext cx="5579633" cy="1463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METAMORPHIC ROCKS</a:t>
            </a:r>
            <a:endParaRPr lang="en-US" sz="4000" dirty="0"/>
          </a:p>
        </p:txBody>
      </p:sp>
      <p:pic>
        <p:nvPicPr>
          <p:cNvPr id="4" name="Picture 2" descr="Image result for tigers eye polished and unpoli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14161"/>
            <a:ext cx="4876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6753" y="4623961"/>
            <a:ext cx="5178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polished version of Tiger’s eye, a very</a:t>
            </a:r>
          </a:p>
          <a:p>
            <a:r>
              <a:rPr lang="en-US" dirty="0"/>
              <a:t>b</a:t>
            </a:r>
            <a:r>
              <a:rPr lang="en-US" dirty="0" smtClean="0"/>
              <a:t>eautiful metamorphic rock    -------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geologycafe.com/images/meta_shale_gnei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9" y="98031"/>
            <a:ext cx="9876577" cy="67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2377" y="984069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Sedimentary</a:t>
            </a:r>
          </a:p>
          <a:p>
            <a:r>
              <a:rPr lang="en-US" dirty="0" smtClean="0"/>
              <a:t>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857250"/>
            <a:ext cx="10639425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359" y="743052"/>
            <a:ext cx="4389336" cy="1400530"/>
          </a:xfrm>
        </p:spPr>
        <p:txBody>
          <a:bodyPr/>
          <a:lstStyle/>
          <a:p>
            <a:r>
              <a:rPr lang="en-US" dirty="0" smtClean="0"/>
              <a:t>Gneiss foliated or non foliated?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4229" y="2438401"/>
            <a:ext cx="1614545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Igneous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geologycafe.com/images/meta_basalt_schi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3" y="0"/>
            <a:ext cx="10051780" cy="67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1483916"/>
            <a:ext cx="1614545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Igneous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eologycafe.com/images/meta_lime_marb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15" y="56332"/>
            <a:ext cx="9566374" cy="68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69" y="200470"/>
            <a:ext cx="2924820" cy="1400530"/>
          </a:xfrm>
        </p:spPr>
        <p:txBody>
          <a:bodyPr/>
          <a:lstStyle/>
          <a:p>
            <a:r>
              <a:rPr lang="en-US" dirty="0" smtClean="0"/>
              <a:t>Marble foliated or non foliated?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2607" y="2090058"/>
            <a:ext cx="2268570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Sedimentary  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Quartzite- foliated or non foliated?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680835"/>
            <a:ext cx="9110731" cy="48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Marble cave in Chile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36" y="1319998"/>
            <a:ext cx="7090011" cy="53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64" y="1363680"/>
            <a:ext cx="9759004" cy="54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83" y="8916"/>
            <a:ext cx="9132111" cy="68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beautiful metamorphic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0"/>
            <a:ext cx="7010400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beautiful metamorphic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72" y="243106"/>
            <a:ext cx="68580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40" y="394303"/>
            <a:ext cx="8534400" cy="1507067"/>
          </a:xfrm>
        </p:spPr>
        <p:txBody>
          <a:bodyPr/>
          <a:lstStyle/>
          <a:p>
            <a:r>
              <a:rPr lang="en-US" dirty="0" smtClean="0"/>
              <a:t>METAMORPHIC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403321"/>
            <a:ext cx="8534400" cy="3615267"/>
          </a:xfrm>
        </p:spPr>
        <p:txBody>
          <a:bodyPr/>
          <a:lstStyle/>
          <a:p>
            <a:r>
              <a:rPr lang="en-US" sz="3600" dirty="0"/>
              <a:t>existing rock is changed when exposed to heat or pressure or 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beautiful metamorphic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8191"/>
            <a:ext cx="9106411" cy="68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beautiful metamorphic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7" y="0"/>
            <a:ext cx="10253509" cy="75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ent Rocks • Canyon Ministr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5" y="0"/>
            <a:ext cx="10602109" cy="70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9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31489" cy="1400530"/>
          </a:xfrm>
        </p:spPr>
        <p:txBody>
          <a:bodyPr/>
          <a:lstStyle/>
          <a:p>
            <a:r>
              <a:rPr lang="en-US" dirty="0" smtClean="0"/>
              <a:t>The gemstones are all metamorphic rock</a:t>
            </a:r>
            <a:endParaRPr lang="en-US" dirty="0"/>
          </a:p>
        </p:txBody>
      </p:sp>
      <p:pic>
        <p:nvPicPr>
          <p:cNvPr id="15362" name="Picture 2" descr="Image result for beautiful metamorphic roc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52" y="1629466"/>
            <a:ext cx="4971393" cy="522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CONTACT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086411"/>
            <a:ext cx="3922510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(HEAT)</a:t>
            </a:r>
          </a:p>
          <a:p>
            <a:r>
              <a:rPr lang="en-US" sz="3200" dirty="0" smtClean="0"/>
              <a:t>HAPPENS DEEP UNDERGROUND NEAR THE EDGE OF MAGMA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70" y="1447067"/>
            <a:ext cx="6770451" cy="502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3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REGIONAL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343984"/>
          </a:xfrm>
        </p:spPr>
        <p:txBody>
          <a:bodyPr/>
          <a:lstStyle/>
          <a:p>
            <a:r>
              <a:rPr lang="en-US" sz="3200" dirty="0"/>
              <a:t>(PRESSURE) 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HAPPENS UNDERGROUND WHEN TECTONIC PLATES SQUEEZE ROCKS TOGETHER FROM THE SIDES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24" y="4396903"/>
            <a:ext cx="9444083" cy="161479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946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ROCKS HAVE 2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FOLIATED</a:t>
            </a:r>
          </a:p>
          <a:p>
            <a:r>
              <a:rPr lang="en-US" sz="3600" dirty="0" smtClean="0"/>
              <a:t>NON FOLIATED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0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FOLIATED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333072"/>
            <a:ext cx="11361905" cy="1954877"/>
          </a:xfrm>
        </p:spPr>
        <p:txBody>
          <a:bodyPr>
            <a:noAutofit/>
          </a:bodyPr>
          <a:lstStyle/>
          <a:p>
            <a:r>
              <a:rPr lang="en-US" sz="2800" dirty="0"/>
              <a:t>rocks have parallel bands because mineral grains have </a:t>
            </a:r>
            <a:r>
              <a:rPr lang="en-US" sz="2800" dirty="0" smtClean="0"/>
              <a:t>been </a:t>
            </a:r>
            <a:r>
              <a:rPr lang="en-US" sz="2800" dirty="0"/>
              <a:t>squeezed flat from </a:t>
            </a:r>
            <a:r>
              <a:rPr lang="en-US" sz="2800" dirty="0" smtClean="0"/>
              <a:t>directed </a:t>
            </a:r>
            <a:r>
              <a:rPr lang="en-US" sz="2800" dirty="0"/>
              <a:t>pressure </a:t>
            </a:r>
            <a:r>
              <a:rPr lang="en-US" sz="2800" dirty="0" smtClean="0"/>
              <a:t>(uneven)and </a:t>
            </a:r>
            <a:r>
              <a:rPr lang="en-US" sz="2800" dirty="0"/>
              <a:t>some heat </a:t>
            </a:r>
            <a:endParaRPr lang="en-US" sz="2800" dirty="0" smtClean="0"/>
          </a:p>
          <a:p>
            <a:r>
              <a:rPr lang="en-US" sz="2800" dirty="0" smtClean="0"/>
              <a:t>THEY NOW HAVE A “SQUISHED” OR “LAYERED” LOOK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5" y="3287949"/>
            <a:ext cx="10925472" cy="29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FOLIATED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333072"/>
            <a:ext cx="11361905" cy="1954877"/>
          </a:xfrm>
        </p:spPr>
        <p:txBody>
          <a:bodyPr>
            <a:noAutofit/>
          </a:bodyPr>
          <a:lstStyle/>
          <a:p>
            <a:r>
              <a:rPr lang="en-US" sz="4000" dirty="0" smtClean="0"/>
              <a:t>Slate</a:t>
            </a:r>
            <a:r>
              <a:rPr lang="en-US" sz="4000" dirty="0"/>
              <a:t>, Schist, </a:t>
            </a:r>
            <a:r>
              <a:rPr lang="en-US" sz="4000" dirty="0" smtClean="0"/>
              <a:t>Gneiss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0500"/>
            <a:ext cx="6119711" cy="270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13" y="2548647"/>
            <a:ext cx="5503849" cy="405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52330" y="2477590"/>
            <a:ext cx="3129311" cy="47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FOLIATED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152983"/>
            <a:ext cx="10821817" cy="4195481"/>
          </a:xfrm>
        </p:spPr>
        <p:txBody>
          <a:bodyPr>
            <a:normAutofit/>
          </a:bodyPr>
          <a:lstStyle/>
          <a:p>
            <a:r>
              <a:rPr lang="en-US" sz="3200" dirty="0"/>
              <a:t>Rocks that do not have bands because they formed due to </a:t>
            </a:r>
            <a:r>
              <a:rPr lang="en-US" sz="3200" dirty="0" smtClean="0"/>
              <a:t>heat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9" y="2628044"/>
            <a:ext cx="11615231" cy="42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FOLIATED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2" y="1230049"/>
            <a:ext cx="11591108" cy="4195481"/>
          </a:xfrm>
        </p:spPr>
        <p:txBody>
          <a:bodyPr>
            <a:normAutofit/>
          </a:bodyPr>
          <a:lstStyle/>
          <a:p>
            <a:r>
              <a:rPr lang="en-US" sz="3200" dirty="0"/>
              <a:t>Rocks that do not have bands because they formed due to heat or </a:t>
            </a:r>
            <a:r>
              <a:rPr lang="en-US" sz="3200" b="1" dirty="0"/>
              <a:t>confining pressure</a:t>
            </a:r>
            <a:r>
              <a:rPr lang="en-US" sz="3200" dirty="0"/>
              <a:t> (equal in all directions)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216" y="2961781"/>
            <a:ext cx="8914610" cy="36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449</TotalTime>
  <Words>190</Words>
  <Application>Microsoft Office PowerPoint</Application>
  <PresentationFormat>Widescreen</PresentationFormat>
  <Paragraphs>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Wingdings</vt:lpstr>
      <vt:lpstr>Wingdings 3</vt:lpstr>
      <vt:lpstr>Ion</vt:lpstr>
      <vt:lpstr>Notes chapter 2-3</vt:lpstr>
      <vt:lpstr>METAMORPHIC ROCK</vt:lpstr>
      <vt:lpstr>1 CONTACT METAMORPHISM</vt:lpstr>
      <vt:lpstr>2 REGIONAL METAMORPHISM</vt:lpstr>
      <vt:lpstr>METAMORPHIC ROCKS HAVE 2 CLASSIFICATIONS</vt:lpstr>
      <vt:lpstr>1 FOLIATED </vt:lpstr>
      <vt:lpstr>1 FOLIATED </vt:lpstr>
      <vt:lpstr>NON FOLIATED ROCKS</vt:lpstr>
      <vt:lpstr>NON FOLIATED ROCKS</vt:lpstr>
      <vt:lpstr>PowerPoint Presentation</vt:lpstr>
      <vt:lpstr>Gneiss foliated or non foliated?</vt:lpstr>
      <vt:lpstr>PowerPoint Presentation</vt:lpstr>
      <vt:lpstr>Marble foliated or non foliated?</vt:lpstr>
      <vt:lpstr>Quartzite- foliated or non foliated?</vt:lpstr>
      <vt:lpstr>Marble cave in Chile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gemstones are all metamorphic rock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chapter 2-3</dc:title>
  <dc:creator>Lisa Dailey</dc:creator>
  <cp:lastModifiedBy>Lisa Dailey</cp:lastModifiedBy>
  <cp:revision>14</cp:revision>
  <dcterms:created xsi:type="dcterms:W3CDTF">2017-10-18T21:18:25Z</dcterms:created>
  <dcterms:modified xsi:type="dcterms:W3CDTF">2022-10-13T15:10:16Z</dcterms:modified>
</cp:coreProperties>
</file>