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01" r:id="rId6"/>
    <p:sldId id="260" r:id="rId7"/>
    <p:sldId id="303" r:id="rId8"/>
    <p:sldId id="304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0" r:id="rId18"/>
    <p:sldId id="271" r:id="rId19"/>
    <p:sldId id="275" r:id="rId20"/>
    <p:sldId id="279" r:id="rId21"/>
    <p:sldId id="272" r:id="rId22"/>
    <p:sldId id="273" r:id="rId23"/>
    <p:sldId id="276" r:id="rId24"/>
    <p:sldId id="277" r:id="rId25"/>
    <p:sldId id="278" r:id="rId26"/>
    <p:sldId id="280" r:id="rId27"/>
    <p:sldId id="262" r:id="rId28"/>
    <p:sldId id="263" r:id="rId29"/>
    <p:sldId id="281" r:id="rId30"/>
    <p:sldId id="282" r:id="rId31"/>
    <p:sldId id="283" r:id="rId32"/>
    <p:sldId id="284" r:id="rId33"/>
    <p:sldId id="285" r:id="rId34"/>
    <p:sldId id="287" r:id="rId35"/>
    <p:sldId id="288" r:id="rId36"/>
    <p:sldId id="293" r:id="rId37"/>
    <p:sldId id="289" r:id="rId38"/>
    <p:sldId id="294" r:id="rId39"/>
    <p:sldId id="290" r:id="rId40"/>
    <p:sldId id="291" r:id="rId41"/>
    <p:sldId id="292" r:id="rId42"/>
    <p:sldId id="295" r:id="rId43"/>
    <p:sldId id="296" r:id="rId44"/>
    <p:sldId id="298" r:id="rId45"/>
    <p:sldId id="299" r:id="rId46"/>
    <p:sldId id="297" r:id="rId47"/>
    <p:sldId id="300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0" autoAdjust="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83EFFA9-5797-4661-A3C2-BD6A0625CB9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6BAB2E-B051-450D-A734-E13A0CF07A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Geologic Time Scale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NOTES 6-2</a:t>
            </a:r>
          </a:p>
        </p:txBody>
      </p:sp>
    </p:spTree>
    <p:extLst>
      <p:ext uri="{BB962C8B-B14F-4D97-AF65-F5344CB8AC3E}">
        <p14:creationId xmlns:p14="http://schemas.microsoft.com/office/powerpoint/2010/main" val="2599822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 </a:t>
            </a:r>
            <a:r>
              <a:rPr lang="en-US" b="1" u="sng" dirty="0"/>
              <a:t>Paleozoic</a:t>
            </a:r>
            <a:r>
              <a:rPr lang="en-US" dirty="0"/>
              <a:t> </a:t>
            </a:r>
            <a:r>
              <a:rPr lang="en-US" sz="4000" dirty="0"/>
              <a:t>— ("ancient life") 543 -248 </a:t>
            </a:r>
            <a:r>
              <a:rPr lang="en-US" sz="4000" dirty="0" err="1"/>
              <a:t>mya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1" y="570156"/>
            <a:ext cx="2664310" cy="5449644"/>
          </a:xfrm>
        </p:spPr>
        <p:txBody>
          <a:bodyPr/>
          <a:lstStyle/>
          <a:p>
            <a:r>
              <a:rPr lang="en-US" dirty="0"/>
              <a:t>sponges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337"/>
            <a:ext cx="3533775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60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corals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44285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56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snails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432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43420"/>
            <a:ext cx="6248400" cy="392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821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Clams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53" y="19812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30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1"/>
            <a:ext cx="80009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059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Squid</a:t>
            </a:r>
            <a:br>
              <a:rPr lang="en-US" dirty="0"/>
            </a:b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9" y="1060704"/>
            <a:ext cx="6901542" cy="579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758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trilobite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7313"/>
            <a:ext cx="7006046" cy="53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55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4" y="2133600"/>
            <a:ext cx="8535286" cy="41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89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04950"/>
            <a:ext cx="61912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4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4600 million years ago Earth forms</a:t>
            </a:r>
          </a:p>
          <a:p>
            <a:r>
              <a:rPr lang="en-US" dirty="0"/>
              <a:t>3800 </a:t>
            </a:r>
            <a:r>
              <a:rPr lang="en-US" dirty="0" err="1"/>
              <a:t>mya</a:t>
            </a:r>
            <a:r>
              <a:rPr lang="en-US" dirty="0"/>
              <a:t> Earth’s crust hardens</a:t>
            </a:r>
          </a:p>
          <a:p>
            <a:r>
              <a:rPr lang="en-US" dirty="0"/>
              <a:t>3500 million years ago = first </a:t>
            </a:r>
            <a:r>
              <a:rPr lang="en-US" b="1" u="sng" dirty="0"/>
              <a:t>prokaryotic</a:t>
            </a:r>
            <a:r>
              <a:rPr lang="en-US" dirty="0"/>
              <a:t> (no nucleus) life forms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Precambrian 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57600"/>
            <a:ext cx="4419600" cy="302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8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Bony armor fish</a:t>
            </a:r>
          </a:p>
        </p:txBody>
      </p:sp>
      <p:pic>
        <p:nvPicPr>
          <p:cNvPr id="1026" name="Picture 2" descr="http://higheredbcs.wiley.com/legacy/college/levin/0471697435/chap_tut/images/nw0272-n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62200"/>
            <a:ext cx="874591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87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8823433" cy="399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910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201297" cy="503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683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moss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13793"/>
            <a:ext cx="4117181" cy="544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77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 tail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81357" cy="486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352800" cy="503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9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conifer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052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conifers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17320"/>
            <a:ext cx="8001000" cy="544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16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78397"/>
            <a:ext cx="7756263" cy="1054250"/>
          </a:xfrm>
        </p:spPr>
        <p:txBody>
          <a:bodyPr/>
          <a:lstStyle/>
          <a:p>
            <a:r>
              <a:rPr lang="en-US" dirty="0" err="1"/>
              <a:t>euripterids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457561" cy="548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233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762000"/>
          </a:xfrm>
        </p:spPr>
        <p:txBody>
          <a:bodyPr/>
          <a:lstStyle/>
          <a:p>
            <a:r>
              <a:rPr lang="en-US" dirty="0"/>
              <a:t>Wingless insects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6400800" cy="89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31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amphibians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848" y="2369661"/>
            <a:ext cx="8280752" cy="372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45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These cells:</a:t>
            </a:r>
          </a:p>
          <a:p>
            <a:r>
              <a:rPr lang="en-US" sz="2800" dirty="0"/>
              <a:t>a)  single-celled, </a:t>
            </a:r>
            <a:r>
              <a:rPr lang="en-US" sz="2800" b="1" u="sng" dirty="0"/>
              <a:t>photosynthetic </a:t>
            </a:r>
            <a:r>
              <a:rPr lang="en-US" sz="2800" dirty="0"/>
              <a:t>(make food from the sun),  cyanobacteria</a:t>
            </a:r>
          </a:p>
          <a:p>
            <a:r>
              <a:rPr lang="en-US" sz="2800" dirty="0"/>
              <a:t>b)  released 02 into atmosphere</a:t>
            </a:r>
          </a:p>
          <a:p>
            <a:r>
              <a:rPr lang="en-US" sz="2800" dirty="0"/>
              <a:t>c) created ozone layer (0</a:t>
            </a:r>
            <a:r>
              <a:rPr lang="en-US" sz="2800" baseline="-25000" dirty="0"/>
              <a:t>3</a:t>
            </a:r>
            <a:r>
              <a:rPr lang="en-US" sz="2800" dirty="0"/>
              <a:t>) which blocked UV rays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Precambrian Era</a:t>
            </a:r>
          </a:p>
        </p:txBody>
      </p:sp>
    </p:spTree>
    <p:extLst>
      <p:ext uri="{BB962C8B-B14F-4D97-AF65-F5344CB8AC3E}">
        <p14:creationId xmlns:p14="http://schemas.microsoft.com/office/powerpoint/2010/main" val="42097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Winged insects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402" y="1616946"/>
            <a:ext cx="6992598" cy="52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0411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reptiles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2412" y="1792811"/>
            <a:ext cx="5915188" cy="468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306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reptiles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16" y="1728310"/>
            <a:ext cx="7834584" cy="4596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21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 "Age of reptiles"</a:t>
            </a:r>
          </a:p>
          <a:p>
            <a:r>
              <a:rPr lang="en-US" sz="3200" dirty="0"/>
              <a:t>2 Dinosaurs dominate for 150 million years</a:t>
            </a:r>
          </a:p>
          <a:p>
            <a:r>
              <a:rPr lang="en-US" sz="3200" dirty="0"/>
              <a:t>3 Pangaea broke up</a:t>
            </a:r>
          </a:p>
          <a:p>
            <a:r>
              <a:rPr lang="en-US" sz="3200" dirty="0"/>
              <a:t>4 Dinosaurs, mammals, birds, flowers</a:t>
            </a:r>
          </a:p>
          <a:p>
            <a:r>
              <a:rPr lang="en-US" sz="3200" dirty="0"/>
              <a:t>5 Ended with mass extinction 65 </a:t>
            </a:r>
            <a:r>
              <a:rPr lang="en-US" sz="3200" dirty="0" err="1"/>
              <a:t>m.y.a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Mesozoic</a:t>
            </a:r>
            <a:r>
              <a:rPr lang="en-US" dirty="0"/>
              <a:t> (middle life) 248 -65 </a:t>
            </a:r>
            <a:r>
              <a:rPr lang="en-US" dirty="0" err="1"/>
              <a:t>mya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9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Dinosaurs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202" y="1889309"/>
            <a:ext cx="8519998" cy="458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0958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mammals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669" y="1676400"/>
            <a:ext cx="820372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3929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mammals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53" y="1524000"/>
            <a:ext cx="855150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birds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704" y="1562704"/>
            <a:ext cx="6122496" cy="514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714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644" y="1529957"/>
            <a:ext cx="4431155" cy="532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flowers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92250"/>
            <a:ext cx="6174287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34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4]   2500 </a:t>
            </a:r>
            <a:r>
              <a:rPr lang="en-US" sz="3200" dirty="0" err="1"/>
              <a:t>m.y.a</a:t>
            </a:r>
            <a:endParaRPr lang="en-US" sz="3200" dirty="0"/>
          </a:p>
          <a:p>
            <a:r>
              <a:rPr lang="en-US" sz="3200" dirty="0"/>
              <a:t>		a)  first </a:t>
            </a:r>
            <a:r>
              <a:rPr lang="en-US" sz="3200" b="1" u="sng" dirty="0"/>
              <a:t>eukaryotic</a:t>
            </a:r>
            <a:r>
              <a:rPr lang="en-US" sz="3200" dirty="0"/>
              <a:t> (nucleus 			and other organelles) life forms</a:t>
            </a:r>
          </a:p>
          <a:p>
            <a:r>
              <a:rPr lang="en-US" sz="3200" dirty="0"/>
              <a:t>		b)  animal like (ate their food) 			like an amoeba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Precambrian Era</a:t>
            </a:r>
          </a:p>
        </p:txBody>
      </p:sp>
    </p:spTree>
    <p:extLst>
      <p:ext uri="{BB962C8B-B14F-4D97-AF65-F5344CB8AC3E}">
        <p14:creationId xmlns:p14="http://schemas.microsoft.com/office/powerpoint/2010/main" val="15703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1 Age of mammals</a:t>
            </a:r>
          </a:p>
          <a:p>
            <a:r>
              <a:rPr lang="en-US" sz="3200" dirty="0"/>
              <a:t>2 Horse, monkeys, whales, cats, bears, hominids, humans, mammoths, </a:t>
            </a:r>
            <a:r>
              <a:rPr lang="en-US" sz="3200" dirty="0" err="1"/>
              <a:t>sabertooth</a:t>
            </a:r>
            <a:endParaRPr lang="en-US" sz="3200" dirty="0"/>
          </a:p>
          <a:p>
            <a:r>
              <a:rPr lang="en-US" sz="3200" dirty="0"/>
              <a:t>3 Several ice ages (glaciers)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</a:t>
            </a:r>
            <a:r>
              <a:rPr lang="en-US" b="1" u="sng" dirty="0"/>
              <a:t>Cenozoic</a:t>
            </a:r>
            <a:r>
              <a:rPr lang="en-US" dirty="0"/>
              <a:t>- </a:t>
            </a:r>
            <a:br>
              <a:rPr lang="en-US" dirty="0"/>
            </a:br>
            <a:r>
              <a:rPr lang="en-US" dirty="0"/>
              <a:t>65mya- present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92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Hominids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2360613"/>
            <a:ext cx="7747000" cy="365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4669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3676" y="1563846"/>
            <a:ext cx="7504524" cy="506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21127"/>
            <a:ext cx="8635376" cy="6584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399" y="152400"/>
            <a:ext cx="8856755" cy="658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89179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2069"/>
            <a:ext cx="7573257" cy="681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5214421" cy="691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2" y="110360"/>
            <a:ext cx="7815078" cy="66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7793" y="825908"/>
            <a:ext cx="7745505" cy="494853"/>
          </a:xfrm>
        </p:spPr>
        <p:txBody>
          <a:bodyPr/>
          <a:lstStyle/>
          <a:p>
            <a:r>
              <a:rPr lang="en-US" dirty="0"/>
              <a:t>5]  Ended with explosion of multicellular ocean life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9247" y="19085"/>
            <a:ext cx="7756263" cy="1054250"/>
          </a:xfrm>
        </p:spPr>
        <p:txBody>
          <a:bodyPr/>
          <a:lstStyle/>
          <a:p>
            <a:r>
              <a:rPr lang="en-US" dirty="0"/>
              <a:t>Precambrian Era</a:t>
            </a:r>
          </a:p>
        </p:txBody>
      </p:sp>
      <p:pic>
        <p:nvPicPr>
          <p:cNvPr id="4" name="Picture 2" descr="Image result for cambrian explosion">
            <a:extLst>
              <a:ext uri="{FF2B5EF4-FFF2-40B4-BE49-F238E27FC236}">
                <a16:creationId xmlns:a16="http://schemas.microsoft.com/office/drawing/2014/main" id="{4253F1F4-D510-4FE3-A93A-03F853D5C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90" y="1206650"/>
            <a:ext cx="6820472" cy="56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3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cambrian explos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29889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76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cambrian expl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174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575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2400" dirty="0"/>
              <a:t>Appeared suddenly, fully formed, and with no links or transitional forms to the single-celled organisms that had previously been the only living things on Earth.</a:t>
            </a:r>
          </a:p>
        </p:txBody>
      </p:sp>
      <p:pic>
        <p:nvPicPr>
          <p:cNvPr id="4" name="Picture 2" descr="Cambrian Expl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6004"/>
            <a:ext cx="8096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9868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252</TotalTime>
  <Words>278</Words>
  <Application>Microsoft Office PowerPoint</Application>
  <PresentationFormat>On-screen Show (4:3)</PresentationFormat>
  <Paragraphs>58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Book Antiqua</vt:lpstr>
      <vt:lpstr>Wingdings</vt:lpstr>
      <vt:lpstr>Hardcover</vt:lpstr>
      <vt:lpstr>Geologic Time Scale</vt:lpstr>
      <vt:lpstr>Precambrian Era</vt:lpstr>
      <vt:lpstr>Precambrian Era</vt:lpstr>
      <vt:lpstr>Precambrian Era</vt:lpstr>
      <vt:lpstr>PowerPoint Presentation</vt:lpstr>
      <vt:lpstr>Precambrian Era</vt:lpstr>
      <vt:lpstr>PowerPoint Presentation</vt:lpstr>
      <vt:lpstr>PowerPoint Presentation</vt:lpstr>
      <vt:lpstr>Appeared suddenly, fully formed, and with no links or transitional forms to the single-celled organisms that had previously been the only living things on Earth.</vt:lpstr>
      <vt:lpstr>B Paleozoic — ("ancient life") 543 -248 mya</vt:lpstr>
      <vt:lpstr>sponges</vt:lpstr>
      <vt:lpstr>corals</vt:lpstr>
      <vt:lpstr>snails</vt:lpstr>
      <vt:lpstr>Clams </vt:lpstr>
      <vt:lpstr>Squid </vt:lpstr>
      <vt:lpstr>Squid </vt:lpstr>
      <vt:lpstr>trilobite</vt:lpstr>
      <vt:lpstr>fish</vt:lpstr>
      <vt:lpstr>fish</vt:lpstr>
      <vt:lpstr>Bony armor fish</vt:lpstr>
      <vt:lpstr>Shark </vt:lpstr>
      <vt:lpstr>ferns</vt:lpstr>
      <vt:lpstr>Club moss </vt:lpstr>
      <vt:lpstr>Horse tail</vt:lpstr>
      <vt:lpstr>conifer</vt:lpstr>
      <vt:lpstr>conifers</vt:lpstr>
      <vt:lpstr>euripterids</vt:lpstr>
      <vt:lpstr>Wingless insects</vt:lpstr>
      <vt:lpstr>amphibians</vt:lpstr>
      <vt:lpstr>Winged insects</vt:lpstr>
      <vt:lpstr>reptiles</vt:lpstr>
      <vt:lpstr>reptiles</vt:lpstr>
      <vt:lpstr>Mesozoic (middle life) 248 -65 mya</vt:lpstr>
      <vt:lpstr>Dinosaurs</vt:lpstr>
      <vt:lpstr>mammals</vt:lpstr>
      <vt:lpstr>mammals</vt:lpstr>
      <vt:lpstr>birds</vt:lpstr>
      <vt:lpstr>birds</vt:lpstr>
      <vt:lpstr>flowers</vt:lpstr>
      <vt:lpstr>D Cenozoic-  65mya- present </vt:lpstr>
      <vt:lpstr>Hominids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Ithaca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 Time Scale</dc:title>
  <dc:creator>Lisa Dailey</dc:creator>
  <cp:lastModifiedBy>Lisa Dailey</cp:lastModifiedBy>
  <cp:revision>18</cp:revision>
  <dcterms:created xsi:type="dcterms:W3CDTF">2013-01-21T15:15:02Z</dcterms:created>
  <dcterms:modified xsi:type="dcterms:W3CDTF">2024-11-11T20:32:32Z</dcterms:modified>
</cp:coreProperties>
</file>