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65" r:id="rId6"/>
    <p:sldId id="263" r:id="rId7"/>
    <p:sldId id="262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963EA-19BE-40A6-A6F7-7059ECA7DBD7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9E98-2AF2-4070-8FAC-44C7846E38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963EA-19BE-40A6-A6F7-7059ECA7DBD7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9E98-2AF2-4070-8FAC-44C7846E38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963EA-19BE-40A6-A6F7-7059ECA7DBD7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9E98-2AF2-4070-8FAC-44C7846E38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963EA-19BE-40A6-A6F7-7059ECA7DBD7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9E98-2AF2-4070-8FAC-44C7846E38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963EA-19BE-40A6-A6F7-7059ECA7DBD7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9E98-2AF2-4070-8FAC-44C7846E38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963EA-19BE-40A6-A6F7-7059ECA7DBD7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9E98-2AF2-4070-8FAC-44C7846E38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963EA-19BE-40A6-A6F7-7059ECA7DBD7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9E98-2AF2-4070-8FAC-44C7846E38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963EA-19BE-40A6-A6F7-7059ECA7DBD7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9E98-2AF2-4070-8FAC-44C7846E38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963EA-19BE-40A6-A6F7-7059ECA7DBD7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9E98-2AF2-4070-8FAC-44C7846E38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963EA-19BE-40A6-A6F7-7059ECA7DBD7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9E98-2AF2-4070-8FAC-44C7846E38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963EA-19BE-40A6-A6F7-7059ECA7DBD7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9E98-2AF2-4070-8FAC-44C7846E38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963EA-19BE-40A6-A6F7-7059ECA7DBD7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49E98-2AF2-4070-8FAC-44C7846E389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Rock graph review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458200" cy="8382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What is the trend for density as you move </a:t>
            </a:r>
            <a:br>
              <a:rPr lang="en-US" sz="3600" dirty="0" smtClean="0"/>
            </a:br>
            <a:r>
              <a:rPr lang="en-US" sz="3600" dirty="0" smtClean="0"/>
              <a:t>toward the center of the Earth?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710" y="1128837"/>
            <a:ext cx="8649490" cy="466236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505200"/>
            <a:ext cx="8229600" cy="1600200"/>
          </a:xfrm>
        </p:spPr>
        <p:txBody>
          <a:bodyPr>
            <a:noAutofit/>
          </a:bodyPr>
          <a:lstStyle/>
          <a:p>
            <a:r>
              <a:rPr lang="en-US" sz="5400" dirty="0" smtClean="0"/>
              <a:t>Which step best represents weathering and erosion?</a:t>
            </a:r>
            <a:endParaRPr lang="en-US" sz="5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228600"/>
            <a:ext cx="8926828" cy="29718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05200"/>
            <a:ext cx="8229600" cy="1600200"/>
          </a:xfrm>
        </p:spPr>
        <p:txBody>
          <a:bodyPr>
            <a:noAutofit/>
          </a:bodyPr>
          <a:lstStyle/>
          <a:p>
            <a:r>
              <a:rPr lang="en-US" sz="4800" dirty="0" smtClean="0"/>
              <a:t>Which step best represents the formation of igneous rock?</a:t>
            </a:r>
            <a:endParaRPr lang="en-US" sz="4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228600"/>
            <a:ext cx="8926828" cy="29718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429000"/>
            <a:ext cx="8229600" cy="1600200"/>
          </a:xfrm>
        </p:spPr>
        <p:txBody>
          <a:bodyPr>
            <a:noAutofit/>
          </a:bodyPr>
          <a:lstStyle/>
          <a:p>
            <a:r>
              <a:rPr lang="en-US" dirty="0" smtClean="0"/>
              <a:t>Which step best represents the formation of metamorphic rock</a:t>
            </a:r>
            <a:r>
              <a:rPr lang="en-US" sz="4800" dirty="0" smtClean="0"/>
              <a:t>?</a:t>
            </a:r>
            <a:endParaRPr lang="en-US" sz="4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228600"/>
            <a:ext cx="8926828" cy="29718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429000"/>
            <a:ext cx="8229600" cy="1600200"/>
          </a:xfrm>
        </p:spPr>
        <p:txBody>
          <a:bodyPr>
            <a:noAutofit/>
          </a:bodyPr>
          <a:lstStyle/>
          <a:p>
            <a:r>
              <a:rPr lang="en-US" sz="4800" dirty="0" smtClean="0"/>
              <a:t>Which step best represents the formation of sedimentary rock?</a:t>
            </a:r>
            <a:endParaRPr lang="en-US" sz="4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28600"/>
            <a:ext cx="8926828" cy="29718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Draw the rock cycle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2120" y="281940"/>
            <a:ext cx="5699760" cy="62941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0" y="274638"/>
            <a:ext cx="2971800" cy="61261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Which mineral needs the highest temperature to become liquid?</a:t>
            </a:r>
            <a:endParaRPr lang="en-US" sz="3600" dirty="0"/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74638"/>
            <a:ext cx="5699760" cy="62941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62600" y="1524000"/>
            <a:ext cx="3352800" cy="41148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Which mineral remains in the liquid/crystal state longest?</a:t>
            </a:r>
            <a:endParaRPr lang="en-US" sz="3600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5699760" cy="62941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91200" y="1524000"/>
            <a:ext cx="3352800" cy="41148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How does the amount of calcium a mineral has affect its melting temperature?</a:t>
            </a:r>
            <a:endParaRPr lang="en-US" sz="3600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04800"/>
            <a:ext cx="5699760" cy="62941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0" y="274638"/>
            <a:ext cx="3657600" cy="6126162"/>
          </a:xfrm>
        </p:spPr>
        <p:txBody>
          <a:bodyPr>
            <a:normAutofit/>
          </a:bodyPr>
          <a:lstStyle/>
          <a:p>
            <a:endParaRPr lang="en-US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710" y="1128837"/>
            <a:ext cx="8649490" cy="466236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458200" cy="8382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Where would you find basalt?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710" y="1128837"/>
            <a:ext cx="8649490" cy="466236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458200" cy="8382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Which layer is the greatest percent </a:t>
            </a:r>
            <a:br>
              <a:rPr lang="en-US" sz="3600" dirty="0" smtClean="0"/>
            </a:br>
            <a:r>
              <a:rPr lang="en-US" sz="3600" dirty="0" smtClean="0"/>
              <a:t>of total thickness?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710" y="1128837"/>
            <a:ext cx="8649490" cy="466236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458200" cy="8382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Why is garnet (a precious gem)  rare?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710" y="1128837"/>
            <a:ext cx="8649490" cy="466236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122</Words>
  <Application>Microsoft Office PowerPoint</Application>
  <PresentationFormat>On-screen Show (4:3)</PresentationFormat>
  <Paragraphs>13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Rock graph review</vt:lpstr>
      <vt:lpstr>PowerPoint Presentation</vt:lpstr>
      <vt:lpstr>Which mineral needs the highest temperature to become liquid?</vt:lpstr>
      <vt:lpstr>Which mineral remains in the liquid/crystal state longest?</vt:lpstr>
      <vt:lpstr>How does the amount of calcium a mineral has affect its melting temperature?</vt:lpstr>
      <vt:lpstr>PowerPoint Presentation</vt:lpstr>
      <vt:lpstr>Where would you find basalt?</vt:lpstr>
      <vt:lpstr>Which layer is the greatest percent  of total thickness?</vt:lpstr>
      <vt:lpstr>Why is garnet (a precious gem)  rare?</vt:lpstr>
      <vt:lpstr>What is the trend for density as you move  toward the center of the Earth?</vt:lpstr>
      <vt:lpstr>Which step best represents weathering and erosion?</vt:lpstr>
      <vt:lpstr>Which step best represents the formation of igneous rock?</vt:lpstr>
      <vt:lpstr>Which step best represents the formation of metamorphic rock?</vt:lpstr>
      <vt:lpstr>Which step best represents the formation of sedimentary rock?</vt:lpstr>
      <vt:lpstr>Draw the rock cycle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Rock graph review</dc:title>
  <dc:creator>Lisa</dc:creator>
  <cp:lastModifiedBy>Lisa Dailey</cp:lastModifiedBy>
  <cp:revision>6</cp:revision>
  <dcterms:created xsi:type="dcterms:W3CDTF">2013-04-11T02:01:33Z</dcterms:created>
  <dcterms:modified xsi:type="dcterms:W3CDTF">2022-10-11T18:09:13Z</dcterms:modified>
</cp:coreProperties>
</file>