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2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66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0631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8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3435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81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35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6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5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6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2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5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6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4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9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9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029D9-5994-4A10-ABFC-068ACB2FFBBF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47A217-2AB5-4633-8FEF-79F8E72F6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34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YOUR DRAWING “ECOSYSTEM”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0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0mnivore</a:t>
            </a:r>
            <a:r>
              <a:rPr lang="en-US" dirty="0"/>
              <a:t>- eats plants and animals (consumer)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100" dirty="0"/>
              <a:t>If you haven’t drawn an </a:t>
            </a:r>
            <a:r>
              <a:rPr lang="en-US" sz="4100" dirty="0" smtClean="0"/>
              <a:t>omnivore</a:t>
            </a:r>
            <a:r>
              <a:rPr lang="en-US" sz="4100" dirty="0"/>
              <a:t>, do so now and label it </a:t>
            </a:r>
            <a:r>
              <a:rPr lang="en-US" sz="4100" dirty="0" smtClean="0"/>
              <a:t>“OMNIVORE</a:t>
            </a:r>
            <a:r>
              <a:rPr lang="en-US" sz="4100" dirty="0"/>
              <a:t>”</a:t>
            </a:r>
          </a:p>
          <a:p>
            <a:endParaRPr lang="en-US" sz="4100" dirty="0" smtClean="0"/>
          </a:p>
          <a:p>
            <a:r>
              <a:rPr lang="en-US" sz="4100" dirty="0" smtClean="0"/>
              <a:t>RACCOON</a:t>
            </a:r>
          </a:p>
          <a:p>
            <a:r>
              <a:rPr lang="en-US" sz="4100" dirty="0" smtClean="0"/>
              <a:t>BEAR</a:t>
            </a:r>
          </a:p>
          <a:p>
            <a:r>
              <a:rPr lang="en-US" sz="4100" dirty="0" smtClean="0"/>
              <a:t>BIRDS (SOME ARE HERBIVORES ONLY)</a:t>
            </a:r>
          </a:p>
          <a:p>
            <a:r>
              <a:rPr lang="en-US" sz="4100" dirty="0" smtClean="0"/>
              <a:t>SKUNKS</a:t>
            </a:r>
          </a:p>
          <a:p>
            <a:r>
              <a:rPr lang="en-US" sz="4100" dirty="0" smtClean="0"/>
              <a:t>RED FOX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Scavenger-</a:t>
            </a:r>
            <a:r>
              <a:rPr lang="en-US" dirty="0"/>
              <a:t> eats dead organisms (consumer)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811372" cy="3880773"/>
          </a:xfrm>
        </p:spPr>
        <p:txBody>
          <a:bodyPr>
            <a:noAutofit/>
          </a:bodyPr>
          <a:lstStyle/>
          <a:p>
            <a:r>
              <a:rPr lang="en-US" sz="2800" dirty="0"/>
              <a:t>If you haven’t drawn </a:t>
            </a:r>
            <a:r>
              <a:rPr lang="en-US" sz="2800" dirty="0" smtClean="0"/>
              <a:t>a scavenger, </a:t>
            </a:r>
            <a:r>
              <a:rPr lang="en-US" sz="2800" dirty="0"/>
              <a:t>do so now and label it </a:t>
            </a:r>
            <a:r>
              <a:rPr lang="en-US" sz="2800" dirty="0" smtClean="0"/>
              <a:t>“scavenger.”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It should be eating something dead (plant or animal)</a:t>
            </a:r>
          </a:p>
          <a:p>
            <a:r>
              <a:rPr lang="en-US" sz="2800" dirty="0" smtClean="0"/>
              <a:t>WORMS</a:t>
            </a:r>
          </a:p>
          <a:p>
            <a:r>
              <a:rPr lang="en-US" sz="2800" dirty="0" smtClean="0"/>
              <a:t>INSECTS (SOME ARE ONLY HERBIVORES)</a:t>
            </a:r>
          </a:p>
          <a:p>
            <a:r>
              <a:rPr lang="en-US" sz="2800" dirty="0" smtClean="0"/>
              <a:t>OPPOSUMS</a:t>
            </a:r>
          </a:p>
          <a:p>
            <a:r>
              <a:rPr lang="en-US" sz="2800" dirty="0" smtClean="0"/>
              <a:t>VULTURES</a:t>
            </a:r>
          </a:p>
          <a:p>
            <a:r>
              <a:rPr lang="en-US" sz="2800" dirty="0" smtClean="0"/>
              <a:t>RAVENS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964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Decomposers</a:t>
            </a:r>
            <a:r>
              <a:rPr lang="en-US" dirty="0"/>
              <a:t>- get energy by breaking down dead organisms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2800" dirty="0"/>
              <a:t>If you haven’t drawn </a:t>
            </a:r>
            <a:r>
              <a:rPr lang="en-US" sz="2800" dirty="0" smtClean="0"/>
              <a:t>a decomposer, </a:t>
            </a:r>
            <a:r>
              <a:rPr lang="en-US" sz="2800" dirty="0"/>
              <a:t>do so now and label it </a:t>
            </a:r>
            <a:r>
              <a:rPr lang="en-US" sz="2800" dirty="0" smtClean="0"/>
              <a:t>“DECOMPOSER”</a:t>
            </a:r>
          </a:p>
          <a:p>
            <a:pPr marL="0" indent="0">
              <a:buNone/>
            </a:pPr>
            <a:r>
              <a:rPr lang="en-US" sz="2800" dirty="0" smtClean="0"/>
              <a:t>It should be laying on top of something dead slowly digesting it.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FUNGUS</a:t>
            </a:r>
          </a:p>
          <a:p>
            <a:r>
              <a:rPr lang="en-US" sz="2800" dirty="0" smtClean="0"/>
              <a:t>MOLD</a:t>
            </a:r>
          </a:p>
          <a:p>
            <a:r>
              <a:rPr lang="en-US" sz="2800" dirty="0" smtClean="0"/>
              <a:t>MILDEW</a:t>
            </a:r>
          </a:p>
          <a:p>
            <a:r>
              <a:rPr lang="en-US" sz="2800" smtClean="0"/>
              <a:t>MUSHROOMS</a:t>
            </a:r>
            <a:endParaRPr lang="en-US" sz="2800" dirty="0" smtClean="0"/>
          </a:p>
          <a:p>
            <a:r>
              <a:rPr lang="en-US" sz="2800" dirty="0" smtClean="0"/>
              <a:t>BACTERIA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742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ADD THE ABIOTIC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ROCKS</a:t>
            </a:r>
          </a:p>
          <a:p>
            <a:r>
              <a:rPr lang="en-US" sz="2800" dirty="0" smtClean="0"/>
              <a:t>DIRT</a:t>
            </a:r>
          </a:p>
          <a:p>
            <a:r>
              <a:rPr lang="en-US" sz="2800" dirty="0" smtClean="0"/>
              <a:t>SUNLIGHT</a:t>
            </a:r>
          </a:p>
          <a:p>
            <a:r>
              <a:rPr lang="en-US" sz="2800" dirty="0" smtClean="0"/>
              <a:t>WATER </a:t>
            </a:r>
          </a:p>
          <a:p>
            <a:r>
              <a:rPr lang="en-US" sz="2800" dirty="0" smtClean="0"/>
              <a:t>AIR</a:t>
            </a:r>
          </a:p>
          <a:p>
            <a:r>
              <a:rPr lang="en-US" sz="2800" dirty="0" smtClean="0"/>
              <a:t>HILLS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156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WE WILL ADD BIOTIC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are biotic factors?</a:t>
            </a:r>
          </a:p>
          <a:p>
            <a:r>
              <a:rPr lang="en-US" sz="2800" dirty="0" smtClean="0"/>
              <a:t>Plants</a:t>
            </a:r>
          </a:p>
          <a:p>
            <a:r>
              <a:rPr lang="en-US" sz="2800" dirty="0" smtClean="0"/>
              <a:t>Animals</a:t>
            </a:r>
          </a:p>
          <a:p>
            <a:r>
              <a:rPr lang="en-US" sz="2800" dirty="0" smtClean="0"/>
              <a:t>Fungus</a:t>
            </a:r>
          </a:p>
          <a:p>
            <a:r>
              <a:rPr lang="en-US" sz="2800" dirty="0" smtClean="0"/>
              <a:t>Bacteria</a:t>
            </a:r>
          </a:p>
          <a:p>
            <a:r>
              <a:rPr lang="en-US" sz="2800" dirty="0" err="1" smtClean="0"/>
              <a:t>Protists</a:t>
            </a:r>
            <a:endParaRPr lang="en-US" sz="2800" dirty="0" smtClean="0"/>
          </a:p>
          <a:p>
            <a:r>
              <a:rPr lang="en-US" sz="2800" dirty="0" smtClean="0"/>
              <a:t>ANY THING THAT IS LIVING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695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POPULATION- group of the same species living in the same area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Now, pick an organism and draw at least 3 of them.  This is your population.  Draw a circle around all 3 and label it POPULATION.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09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COMMUNITY--</a:t>
            </a:r>
            <a:r>
              <a:rPr lang="en-US" dirty="0"/>
              <a:t>all populations that live in the same area and interact with each </a:t>
            </a:r>
            <a:r>
              <a:rPr lang="en-US" dirty="0" smtClean="0"/>
              <a:t>other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682280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Now draw 3 more organisms of the same type (plant)</a:t>
            </a:r>
          </a:p>
          <a:p>
            <a:r>
              <a:rPr lang="en-US" sz="2800" dirty="0" smtClean="0"/>
              <a:t>Again draw 3 more organisms of the same type (animal)</a:t>
            </a:r>
          </a:p>
          <a:p>
            <a:r>
              <a:rPr lang="en-US" sz="2800" dirty="0" smtClean="0"/>
              <a:t>Draw a big circle around all these organisms and label it COMMUNITY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019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PRODUCERS</a:t>
            </a:r>
            <a:r>
              <a:rPr lang="en-US" dirty="0" smtClean="0"/>
              <a:t>- </a:t>
            </a:r>
            <a:r>
              <a:rPr lang="en-US" dirty="0"/>
              <a:t>organisms that use sunlight to make food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Draw 4 different plants in your picture.  Label each one “PRODUCER”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965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CONSUMERS</a:t>
            </a:r>
            <a:r>
              <a:rPr lang="en-US" dirty="0" smtClean="0"/>
              <a:t>- </a:t>
            </a:r>
            <a:r>
              <a:rPr lang="en-US" dirty="0"/>
              <a:t>organisms that eat other organisms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Quickly draw at least 3 consumers in your picture.  These creatures must be eating a plant.  Label each one “CONSUMER.”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4560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Herbivore</a:t>
            </a:r>
            <a:r>
              <a:rPr lang="en-US" dirty="0"/>
              <a:t>- eats only plants (consumer)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en-US" sz="3000" dirty="0" smtClean="0"/>
              <a:t>If you haven’t drawn an herbivore, do so now and label it “HERBIVORE”</a:t>
            </a:r>
          </a:p>
          <a:p>
            <a:r>
              <a:rPr lang="en-US" sz="3000" dirty="0" smtClean="0"/>
              <a:t>DEER</a:t>
            </a:r>
          </a:p>
          <a:p>
            <a:r>
              <a:rPr lang="en-US" sz="3000" dirty="0" smtClean="0"/>
              <a:t>SQUIRRELS</a:t>
            </a:r>
          </a:p>
          <a:p>
            <a:r>
              <a:rPr lang="en-US" sz="3000" dirty="0" smtClean="0"/>
              <a:t>DUCK</a:t>
            </a:r>
          </a:p>
          <a:p>
            <a:r>
              <a:rPr lang="en-US" sz="3000" dirty="0" smtClean="0"/>
              <a:t>SMALL </a:t>
            </a:r>
            <a:r>
              <a:rPr lang="en-US" sz="3000" dirty="0" smtClean="0"/>
              <a:t>FISH</a:t>
            </a:r>
          </a:p>
          <a:p>
            <a:r>
              <a:rPr lang="en-US" sz="3000" dirty="0" smtClean="0"/>
              <a:t>HORSE</a:t>
            </a:r>
            <a:endParaRPr lang="en-US" sz="3000" dirty="0" smtClean="0"/>
          </a:p>
          <a:p>
            <a:r>
              <a:rPr lang="en-US" sz="3000" dirty="0" smtClean="0"/>
              <a:t>BUFFALO</a:t>
            </a:r>
            <a:endParaRPr lang="en-US" sz="3000" dirty="0" smtClean="0"/>
          </a:p>
          <a:p>
            <a:r>
              <a:rPr lang="en-US" sz="3000" dirty="0" smtClean="0"/>
              <a:t>ELK	</a:t>
            </a:r>
          </a:p>
          <a:p>
            <a:r>
              <a:rPr lang="en-US" sz="3000" dirty="0" smtClean="0"/>
              <a:t>MOOSE</a:t>
            </a:r>
          </a:p>
          <a:p>
            <a:r>
              <a:rPr lang="en-US" sz="3000" dirty="0" smtClean="0"/>
              <a:t>GRASSHOPPER</a:t>
            </a:r>
          </a:p>
          <a:p>
            <a:r>
              <a:rPr lang="en-US" sz="3000" dirty="0" smtClean="0"/>
              <a:t>RABBIT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94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Carnivore</a:t>
            </a:r>
            <a:r>
              <a:rPr lang="en-US" dirty="0"/>
              <a:t>- eats only animals (consumer)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If you haven’t drawn </a:t>
            </a:r>
            <a:r>
              <a:rPr lang="en-US" sz="3200" dirty="0" smtClean="0"/>
              <a:t>a carnivore</a:t>
            </a:r>
            <a:r>
              <a:rPr lang="en-US" sz="3200" dirty="0"/>
              <a:t>, do so now and label it </a:t>
            </a:r>
            <a:r>
              <a:rPr lang="en-US" sz="3200" dirty="0" smtClean="0"/>
              <a:t>“CARNIVORE</a:t>
            </a:r>
            <a:r>
              <a:rPr lang="en-US" sz="3200" dirty="0"/>
              <a:t>”</a:t>
            </a:r>
          </a:p>
          <a:p>
            <a:endParaRPr lang="en-US" sz="3200" dirty="0" smtClean="0"/>
          </a:p>
          <a:p>
            <a:r>
              <a:rPr lang="en-US" sz="3200" dirty="0" smtClean="0"/>
              <a:t>TROUT</a:t>
            </a:r>
          </a:p>
          <a:p>
            <a:r>
              <a:rPr lang="en-US" sz="3200" dirty="0" smtClean="0"/>
              <a:t>OWL</a:t>
            </a:r>
          </a:p>
          <a:p>
            <a:r>
              <a:rPr lang="en-US" sz="3200" dirty="0" smtClean="0"/>
              <a:t>SNAKE</a:t>
            </a:r>
          </a:p>
          <a:p>
            <a:r>
              <a:rPr lang="en-US" sz="3200" dirty="0" smtClean="0"/>
              <a:t>WOLF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59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260</TotalTime>
  <Words>362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TITLE YOUR DRAWING “ECOSYSTEM”</vt:lpstr>
      <vt:lpstr>FIRST ADD THE ABIOTIC FACTORS</vt:lpstr>
      <vt:lpstr>NOW WE WILL ADD BIOTIC FACTORS</vt:lpstr>
      <vt:lpstr>POPULATION- group of the same species living in the same area </vt:lpstr>
      <vt:lpstr>COMMUNITY--all populations that live in the same area and interact with each other </vt:lpstr>
      <vt:lpstr>PRODUCERS- organisms that use sunlight to make food  </vt:lpstr>
      <vt:lpstr>CONSUMERS- organisms that eat other organisms</vt:lpstr>
      <vt:lpstr>Herbivore- eats only plants (consumer) </vt:lpstr>
      <vt:lpstr>Carnivore- eats only animals (consumer) </vt:lpstr>
      <vt:lpstr>0mnivore- eats plants and animals (consumer) </vt:lpstr>
      <vt:lpstr>Scavenger- eats dead organisms (consumer)</vt:lpstr>
      <vt:lpstr>Decomposers- get energy by breaking down dead organisms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YOUR DRAWING “ECOSYSTEM”</dc:title>
  <dc:creator>Lisa Dailey</dc:creator>
  <cp:lastModifiedBy>Lisa Dailey</cp:lastModifiedBy>
  <cp:revision>7</cp:revision>
  <dcterms:created xsi:type="dcterms:W3CDTF">2017-04-26T17:25:03Z</dcterms:created>
  <dcterms:modified xsi:type="dcterms:W3CDTF">2018-05-29T15:46:08Z</dcterms:modified>
</cp:coreProperties>
</file>