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800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35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92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84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89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95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6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1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34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793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5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B3330-1109-4810-B040-33562F04DFE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DCFF7-4A9B-4631-BEC7-47D52681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600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Energy Consumption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11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31" y="365125"/>
            <a:ext cx="10886738" cy="6822355"/>
          </a:xfrm>
        </p:spPr>
      </p:pic>
    </p:spTree>
    <p:extLst>
      <p:ext uri="{BB962C8B-B14F-4D97-AF65-F5344CB8AC3E}">
        <p14:creationId xmlns:p14="http://schemas.microsoft.com/office/powerpoint/2010/main" val="158530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34" y="483458"/>
            <a:ext cx="10467745" cy="6730183"/>
          </a:xfrm>
        </p:spPr>
      </p:pic>
    </p:spTree>
    <p:extLst>
      <p:ext uri="{BB962C8B-B14F-4D97-AF65-F5344CB8AC3E}">
        <p14:creationId xmlns:p14="http://schemas.microsoft.com/office/powerpoint/2010/main" val="212058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686" y="156911"/>
            <a:ext cx="9862628" cy="6701089"/>
          </a:xfrm>
        </p:spPr>
      </p:pic>
    </p:spTree>
    <p:extLst>
      <p:ext uri="{BB962C8B-B14F-4D97-AF65-F5344CB8AC3E}">
        <p14:creationId xmlns:p14="http://schemas.microsoft.com/office/powerpoint/2010/main" val="3278606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76" y="307181"/>
            <a:ext cx="10960848" cy="6550819"/>
          </a:xfrm>
        </p:spPr>
      </p:pic>
    </p:spTree>
    <p:extLst>
      <p:ext uri="{BB962C8B-B14F-4D97-AF65-F5344CB8AC3E}">
        <p14:creationId xmlns:p14="http://schemas.microsoft.com/office/powerpoint/2010/main" val="1339298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Energy Consumption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Consumption</dc:title>
  <dc:creator>Lisa Dailey</dc:creator>
  <cp:lastModifiedBy>Lisa Dailey</cp:lastModifiedBy>
  <cp:revision>2</cp:revision>
  <dcterms:created xsi:type="dcterms:W3CDTF">2017-05-04T15:34:29Z</dcterms:created>
  <dcterms:modified xsi:type="dcterms:W3CDTF">2018-04-26T17:11:08Z</dcterms:modified>
</cp:coreProperties>
</file>