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59" r:id="rId5"/>
    <p:sldId id="264" r:id="rId6"/>
    <p:sldId id="265" r:id="rId7"/>
    <p:sldId id="266" r:id="rId8"/>
    <p:sldId id="267" r:id="rId9"/>
    <p:sldId id="269" r:id="rId10"/>
    <p:sldId id="268" r:id="rId11"/>
    <p:sldId id="270" r:id="rId12"/>
    <p:sldId id="271" r:id="rId13"/>
    <p:sldId id="260" r:id="rId14"/>
    <p:sldId id="26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BA0D796-E3F9-4CC6-84ED-8A0160E8F26D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hnkyrk.com/aminoacid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hyperlink" Target="http://www.johnkyrk.com/DNAanatomy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johnkyrk.com/cellmembran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google.com/url?sa=i&amp;rct=j&amp;q=&amp;esrc=s&amp;frm=1&amp;source=images&amp;cd=&amp;cad=rja&amp;docid=Bn_yloLPSmk9TM&amp;tbnid=bM_CayufPJ-4pM:&amp;ved=0CAUQjRw&amp;url=http://www.science-projects.com/enzymes.htm&amp;ei=jo9CUc_8N6bg0QGXy4GIBA&amp;psig=AFQjCNG8ebWGURbEhSjUJrhMdXl4IBEmmg&amp;ust=136340299922749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0"/>
            <a:ext cx="6858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2296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The importance of</a:t>
            </a:r>
            <a:br>
              <a:rPr lang="en-US" dirty="0" smtClean="0"/>
            </a:br>
            <a:r>
              <a:rPr lang="en-US" dirty="0" smtClean="0"/>
              <a:t>carbon in cells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amino acids get chained together. The shortest protein has 9 amino acids, the longest has over 50,000!</a:t>
            </a:r>
            <a:endParaRPr lang="en-US" dirty="0"/>
          </a:p>
        </p:txBody>
      </p:sp>
      <p:pic>
        <p:nvPicPr>
          <p:cNvPr id="4" name="Content Placeholder 3" descr="amino acids chaine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2459799"/>
            <a:ext cx="8070095" cy="439820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Chains twist into globs called protein</a:t>
            </a:r>
            <a:endParaRPr lang="en-US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155278"/>
            <a:ext cx="6520112" cy="5702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Arrow Connector 3"/>
          <p:cNvCxnSpPr/>
          <p:nvPr/>
        </p:nvCxnSpPr>
        <p:spPr>
          <a:xfrm flipH="1">
            <a:off x="6553200" y="4572000"/>
            <a:ext cx="1752600" cy="762000"/>
          </a:xfrm>
          <a:prstGeom prst="straightConnector1">
            <a:avLst/>
          </a:prstGeom>
          <a:ln w="603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Pay attention to all the carbon atoms as a cell builds proteins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Protein building animation HERE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DNA, the instructions for all living things, is made with carbon atoms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3352800" cy="3962400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DNA structure animation HERE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is just one tiny snippet of DNA</a:t>
            </a:r>
            <a:endParaRPr lang="en-US" dirty="0"/>
          </a:p>
        </p:txBody>
      </p:sp>
      <p:pic>
        <p:nvPicPr>
          <p:cNvPr id="4" name="Picture 3" descr="Dna 3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62400" y="1752600"/>
            <a:ext cx="4762500" cy="47625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2438400" y="4800600"/>
            <a:ext cx="3002280" cy="6096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Enzymes—notice the carbons.  This enzyme can transform amino acids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1907"/>
            <a:ext cx="8229600" cy="5106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Moral of the story: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Cells are incredibly complicated units of life</a:t>
            </a:r>
          </a:p>
          <a:p>
            <a:r>
              <a:rPr lang="en-US" dirty="0" smtClean="0"/>
              <a:t>All cell molecules contain carbon atoms</a:t>
            </a:r>
          </a:p>
          <a:p>
            <a:r>
              <a:rPr lang="en-US" dirty="0" smtClean="0"/>
              <a:t>Carbon is the basis of all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6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Carbon is found throughout plant, animal, </a:t>
            </a:r>
            <a:r>
              <a:rPr lang="en-US" dirty="0" err="1" smtClean="0"/>
              <a:t>protist</a:t>
            </a:r>
            <a:r>
              <a:rPr lang="en-US" dirty="0" smtClean="0"/>
              <a:t>, fungi, and </a:t>
            </a:r>
            <a:r>
              <a:rPr lang="en-US" dirty="0" err="1" smtClean="0"/>
              <a:t>moneran</a:t>
            </a:r>
            <a:r>
              <a:rPr lang="en-US" dirty="0" smtClean="0"/>
              <a:t> cells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50471"/>
            <a:ext cx="7233610" cy="5207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Cell membranes</a:t>
            </a:r>
          </a:p>
          <a:p>
            <a:r>
              <a:rPr lang="en-US" dirty="0"/>
              <a:t>Fats</a:t>
            </a:r>
          </a:p>
          <a:p>
            <a:r>
              <a:rPr lang="en-US" dirty="0"/>
              <a:t>Carbohydrates</a:t>
            </a:r>
          </a:p>
          <a:p>
            <a:r>
              <a:rPr lang="en-US" dirty="0"/>
              <a:t>Proteins</a:t>
            </a:r>
          </a:p>
          <a:p>
            <a:r>
              <a:rPr lang="en-US" dirty="0"/>
              <a:t>DNA</a:t>
            </a:r>
          </a:p>
          <a:p>
            <a:r>
              <a:rPr lang="en-US" dirty="0"/>
              <a:t>Enzymes</a:t>
            </a:r>
          </a:p>
          <a:p>
            <a:r>
              <a:rPr lang="en-US" dirty="0"/>
              <a:t>Structural items in cells and outside of them (collagen, microtubules</a:t>
            </a:r>
            <a:r>
              <a:rPr lang="en-US" dirty="0" smtClean="0"/>
              <a:t>, cytoskeleton)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Carbon atoms are used to make: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26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Cell membranes are filled with carbon atoms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>
                <a:hlinkClick r:id="rId2"/>
              </a:rPr>
              <a:t>Cell membrane animations HERE</a:t>
            </a:r>
            <a:endParaRPr lang="en-US" dirty="0"/>
          </a:p>
        </p:txBody>
      </p:sp>
      <p:pic>
        <p:nvPicPr>
          <p:cNvPr id="1026" name="Picture 2" descr="C:\Users\ldailey\Dropbox\carbon molecules\cell membrane zoo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48870"/>
            <a:ext cx="8534400" cy="463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Fat molecules—look at all the carbon atoms</a:t>
            </a:r>
            <a:endParaRPr lang="en-US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30" y="1808121"/>
            <a:ext cx="9133769" cy="4287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Carbohydrate molecules—look at all the carbon atoms</a:t>
            </a:r>
            <a:endParaRPr 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478280"/>
            <a:ext cx="6724650" cy="537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Carbohydrates usually form in rings.  </a:t>
            </a:r>
            <a:r>
              <a:rPr lang="en-US" dirty="0" smtClean="0"/>
              <a:t>Look at all the carbon atoms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 descr="http://www.science-projects.com/starch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133600"/>
            <a:ext cx="8776571" cy="3733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Protein molecules are made from amino acids.  Each amino acid has plenty of carbon atoms</a:t>
            </a:r>
            <a:endParaRPr lang="en-US" dirty="0"/>
          </a:p>
        </p:txBody>
      </p:sp>
      <p:pic>
        <p:nvPicPr>
          <p:cNvPr id="4" name="Content Placeholder 3" descr="amino acid close u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7400" y="2017954"/>
            <a:ext cx="4792439" cy="48400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8800" y="274638"/>
            <a:ext cx="3048000" cy="6583362"/>
          </a:xfrm>
        </p:spPr>
        <p:txBody>
          <a:bodyPr/>
          <a:lstStyle/>
          <a:p>
            <a:r>
              <a:rPr lang="en-US" dirty="0" smtClean="0"/>
              <a:t>All the amino acids that exist</a:t>
            </a:r>
            <a:endParaRPr lang="en-US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4625"/>
            <a:ext cx="5181600" cy="681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</TotalTime>
  <Words>210</Words>
  <Application>Microsoft Office PowerPoint</Application>
  <PresentationFormat>On-screen Show (4:3)</PresentationFormat>
  <Paragraphs>31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Apex</vt:lpstr>
      <vt:lpstr>The importance of carbon in cells</vt:lpstr>
      <vt:lpstr>Carbon is found throughout plant, animal, protist, fungi, and moneran cells</vt:lpstr>
      <vt:lpstr>Carbon atoms are used to make:</vt:lpstr>
      <vt:lpstr>Cell membranes are filled with carbon atoms</vt:lpstr>
      <vt:lpstr>Fat molecules—look at all the carbon atoms</vt:lpstr>
      <vt:lpstr>Carbohydrate molecules—look at all the carbon atoms</vt:lpstr>
      <vt:lpstr>Carbohydrates usually form in rings.  Look at all the carbon atoms</vt:lpstr>
      <vt:lpstr>Protein molecules are made from amino acids.  Each amino acid has plenty of carbon atoms</vt:lpstr>
      <vt:lpstr>All the amino acids that exist</vt:lpstr>
      <vt:lpstr>The amino acids get chained together. The shortest protein has 9 amino acids, the longest has over 50,000!</vt:lpstr>
      <vt:lpstr>Chains twist into globs called protein</vt:lpstr>
      <vt:lpstr>Pay attention to all the carbon atoms as a cell builds proteins</vt:lpstr>
      <vt:lpstr>DNA, the instructions for all living things, is made with carbon atoms</vt:lpstr>
      <vt:lpstr>Enzymes—notice the carbons.  This enzyme can transform amino acids</vt:lpstr>
      <vt:lpstr>Moral of the story: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carbon in cells</dc:title>
  <dc:creator>Lisa</dc:creator>
  <cp:lastModifiedBy>Lisa Dailey</cp:lastModifiedBy>
  <cp:revision>20</cp:revision>
  <dcterms:created xsi:type="dcterms:W3CDTF">2012-10-07T17:44:51Z</dcterms:created>
  <dcterms:modified xsi:type="dcterms:W3CDTF">2014-12-10T00:17:06Z</dcterms:modified>
</cp:coreProperties>
</file>