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73" r:id="rId4"/>
    <p:sldId id="259" r:id="rId5"/>
    <p:sldId id="264" r:id="rId6"/>
    <p:sldId id="265" r:id="rId7"/>
    <p:sldId id="266" r:id="rId8"/>
    <p:sldId id="267" r:id="rId9"/>
    <p:sldId id="269" r:id="rId10"/>
    <p:sldId id="268" r:id="rId11"/>
    <p:sldId id="270" r:id="rId12"/>
    <p:sldId id="271" r:id="rId13"/>
    <p:sldId id="260" r:id="rId14"/>
    <p:sldId id="261" r:id="rId15"/>
    <p:sldId id="272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BA0D796-E3F9-4CC6-84ED-8A0160E8F26D}" type="datetimeFigureOut">
              <a:rPr lang="en-US" smtClean="0"/>
              <a:t>5/13/2025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BD0CAFF-FC7D-4AAD-9572-7871FC8F01A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flashmuseum.org/amino-acids-and-protein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gif"/><Relationship Id="rId2" Type="http://schemas.openxmlformats.org/officeDocument/2006/relationships/hyperlink" Target="https://flashmuseum.org/dna-anatomy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s://flashmuseum.org/cell-membrane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hyperlink" Target="http://www.google.com/url?sa=i&amp;rct=j&amp;q=&amp;esrc=s&amp;frm=1&amp;source=images&amp;cd=&amp;cad=rja&amp;docid=Bn_yloLPSmk9TM&amp;tbnid=bM_CayufPJ-4pM:&amp;ved=0CAUQjRw&amp;url=http://www.science-projects.com/enzymes.htm&amp;ei=jo9CUc_8N6bg0QGXy4GIBA&amp;psig=AFQjCNG8ebWGURbEhSjUJrhMdXl4IBEmmg&amp;ust=1363402999227496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66800" y="0"/>
            <a:ext cx="6858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28600"/>
            <a:ext cx="8229600" cy="1828800"/>
          </a:xfrm>
        </p:spPr>
        <p:txBody>
          <a:bodyPr>
            <a:normAutofit/>
          </a:bodyPr>
          <a:lstStyle/>
          <a:p>
            <a:r>
              <a:rPr lang="en-US" dirty="0"/>
              <a:t>The importance of</a:t>
            </a:r>
            <a:br>
              <a:rPr lang="en-US" dirty="0"/>
            </a:br>
            <a:r>
              <a:rPr lang="en-US" dirty="0"/>
              <a:t>carbon in cells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The amino acids get chained together. The shortest protein has 9 amino acids, the longest has over 50,000!</a:t>
            </a:r>
          </a:p>
        </p:txBody>
      </p:sp>
      <p:pic>
        <p:nvPicPr>
          <p:cNvPr id="4" name="Content Placeholder 3" descr="amino acids chained.gif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533400" y="2459799"/>
            <a:ext cx="8070095" cy="4398201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Chains twist into globs called protein</a:t>
            </a:r>
          </a:p>
        </p:txBody>
      </p:sp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1155278"/>
            <a:ext cx="6520112" cy="57027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" name="Straight Arrow Connector 3"/>
          <p:cNvCxnSpPr/>
          <p:nvPr/>
        </p:nvCxnSpPr>
        <p:spPr>
          <a:xfrm flipH="1">
            <a:off x="6553200" y="4572000"/>
            <a:ext cx="1752600" cy="762000"/>
          </a:xfrm>
          <a:prstGeom prst="straightConnector1">
            <a:avLst/>
          </a:prstGeom>
          <a:ln w="603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Pay attention to all the carbon atoms as a cell builds proteins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Protein building animation HERE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DNA, the instructions for all living things, is made with carbon atoms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362200"/>
            <a:ext cx="3352800" cy="3962400"/>
          </a:xfrm>
        </p:spPr>
        <p:txBody>
          <a:bodyPr>
            <a:normAutofit/>
          </a:bodyPr>
          <a:lstStyle/>
          <a:p>
            <a:r>
              <a:rPr lang="en-US" dirty="0">
                <a:hlinkClick r:id="rId2"/>
              </a:rPr>
              <a:t>DNA structure animation HERE</a:t>
            </a:r>
            <a:endParaRPr lang="en-US" dirty="0"/>
          </a:p>
          <a:p>
            <a:endParaRPr lang="en-US" dirty="0"/>
          </a:p>
          <a:p>
            <a:r>
              <a:rPr lang="en-US" dirty="0"/>
              <a:t>This is just one tiny snippet of DNA</a:t>
            </a:r>
          </a:p>
        </p:txBody>
      </p:sp>
      <p:pic>
        <p:nvPicPr>
          <p:cNvPr id="4" name="Picture 3" descr="Dna 3d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1752600"/>
            <a:ext cx="4762500" cy="4762500"/>
          </a:xfrm>
          <a:prstGeom prst="rect">
            <a:avLst/>
          </a:prstGeom>
        </p:spPr>
      </p:pic>
      <p:cxnSp>
        <p:nvCxnSpPr>
          <p:cNvPr id="6" name="Straight Arrow Connector 5"/>
          <p:cNvCxnSpPr/>
          <p:nvPr/>
        </p:nvCxnSpPr>
        <p:spPr>
          <a:xfrm flipV="1">
            <a:off x="2438400" y="4800600"/>
            <a:ext cx="3002280" cy="609600"/>
          </a:xfrm>
          <a:prstGeom prst="straightConnector1">
            <a:avLst/>
          </a:prstGeom>
          <a:ln w="571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Enzymes—notice the carbons.  This enzyme can transform amino acids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" y="1751907"/>
            <a:ext cx="8229600" cy="51060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Moral of the story: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37160" indent="0">
              <a:buNone/>
            </a:pPr>
            <a:endParaRPr lang="en-US" dirty="0"/>
          </a:p>
          <a:p>
            <a:r>
              <a:rPr lang="en-US" dirty="0"/>
              <a:t>Cells are incredibly complicated units of life</a:t>
            </a:r>
          </a:p>
          <a:p>
            <a:r>
              <a:rPr lang="en-US" dirty="0"/>
              <a:t>All cell molecules contain carbon atoms</a:t>
            </a:r>
          </a:p>
          <a:p>
            <a:r>
              <a:rPr lang="en-US" dirty="0"/>
              <a:t>Carbon is the basis of all life</a:t>
            </a:r>
          </a:p>
        </p:txBody>
      </p:sp>
    </p:spTree>
    <p:extLst>
      <p:ext uri="{BB962C8B-B14F-4D97-AF65-F5344CB8AC3E}">
        <p14:creationId xmlns:p14="http://schemas.microsoft.com/office/powerpoint/2010/main" val="398168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Carbon is found throughout plant, animal, protist, fungi, and bacteria cells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1650471"/>
            <a:ext cx="7233610" cy="52075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Cell membranes</a:t>
            </a:r>
          </a:p>
          <a:p>
            <a:r>
              <a:rPr lang="en-US" dirty="0"/>
              <a:t>Cell organelles</a:t>
            </a:r>
          </a:p>
          <a:p>
            <a:r>
              <a:rPr lang="en-US" dirty="0"/>
              <a:t>Fats</a:t>
            </a:r>
          </a:p>
          <a:p>
            <a:r>
              <a:rPr lang="en-US" dirty="0"/>
              <a:t>Carbohydrates</a:t>
            </a:r>
          </a:p>
          <a:p>
            <a:r>
              <a:rPr lang="en-US" dirty="0"/>
              <a:t>Proteins</a:t>
            </a:r>
          </a:p>
          <a:p>
            <a:r>
              <a:rPr lang="en-US" dirty="0"/>
              <a:t>DNA</a:t>
            </a:r>
          </a:p>
          <a:p>
            <a:r>
              <a:rPr lang="en-US" dirty="0"/>
              <a:t>Enzymes</a:t>
            </a:r>
          </a:p>
          <a:p>
            <a:r>
              <a:rPr lang="en-US" dirty="0"/>
              <a:t>Structural items in cells and outside of them (collagen, microtubules, cytoskeleton)</a:t>
            </a:r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Carbon atoms are used to make:</a:t>
            </a:r>
          </a:p>
        </p:txBody>
      </p:sp>
    </p:spTree>
    <p:extLst>
      <p:ext uri="{BB962C8B-B14F-4D97-AF65-F5344CB8AC3E}">
        <p14:creationId xmlns:p14="http://schemas.microsoft.com/office/powerpoint/2010/main" val="363226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Cell membranes are filled with carbon atoms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US" dirty="0">
                <a:hlinkClick r:id="rId2"/>
              </a:rPr>
              <a:t>Cell membrane animations HERE</a:t>
            </a:r>
            <a:endParaRPr lang="en-US" dirty="0"/>
          </a:p>
        </p:txBody>
      </p:sp>
      <p:pic>
        <p:nvPicPr>
          <p:cNvPr id="1026" name="Picture 2" descr="C:\Users\ldailey\Dropbox\carbon molecules\cell membrane zoom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2148870"/>
            <a:ext cx="8534400" cy="46324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Fat molecules—look at all the carbon atoms</a:t>
            </a:r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230" y="1808121"/>
            <a:ext cx="9133769" cy="42878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Carbohydrate molecules—look at all the carbon atoms</a:t>
            </a:r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478280"/>
            <a:ext cx="6724650" cy="53797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228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Carbohydrates usually form in rings.  Look at all the carbon atoms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2" descr="http://www.science-projects.com/starch.GIF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2133600"/>
            <a:ext cx="8776571" cy="3733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Protein molecules are made from amino acids.  Each amino acid has plenty of carbon atoms</a:t>
            </a:r>
          </a:p>
        </p:txBody>
      </p:sp>
      <p:pic>
        <p:nvPicPr>
          <p:cNvPr id="4" name="Content Placeholder 3" descr="amino acid close up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057400" y="2017954"/>
            <a:ext cx="4792439" cy="4840046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38800" y="274638"/>
            <a:ext cx="3048000" cy="6583362"/>
          </a:xfrm>
        </p:spPr>
        <p:txBody>
          <a:bodyPr/>
          <a:lstStyle/>
          <a:p>
            <a:r>
              <a:rPr lang="en-US" dirty="0"/>
              <a:t>All the amino acids that exist</a:t>
            </a:r>
          </a:p>
        </p:txBody>
      </p:sp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625"/>
            <a:ext cx="5181600" cy="681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54</TotalTime>
  <Words>222</Words>
  <Application>Microsoft Office PowerPoint</Application>
  <PresentationFormat>On-screen Show (4:3)</PresentationFormat>
  <Paragraphs>32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Book Antiqua</vt:lpstr>
      <vt:lpstr>Lucida Sans</vt:lpstr>
      <vt:lpstr>Wingdings</vt:lpstr>
      <vt:lpstr>Wingdings 2</vt:lpstr>
      <vt:lpstr>Wingdings 3</vt:lpstr>
      <vt:lpstr>Apex</vt:lpstr>
      <vt:lpstr>The importance of carbon in cells</vt:lpstr>
      <vt:lpstr>Carbon is found throughout plant, animal, protist, fungi, and bacteria cells</vt:lpstr>
      <vt:lpstr>Carbon atoms are used to make:</vt:lpstr>
      <vt:lpstr>Cell membranes are filled with carbon atoms</vt:lpstr>
      <vt:lpstr>Fat molecules—look at all the carbon atoms</vt:lpstr>
      <vt:lpstr>Carbohydrate molecules—look at all the carbon atoms</vt:lpstr>
      <vt:lpstr>Carbohydrates usually form in rings.  Look at all the carbon atoms</vt:lpstr>
      <vt:lpstr>Protein molecules are made from amino acids.  Each amino acid has plenty of carbon atoms</vt:lpstr>
      <vt:lpstr>All the amino acids that exist</vt:lpstr>
      <vt:lpstr>The amino acids get chained together. The shortest protein has 9 amino acids, the longest has over 50,000!</vt:lpstr>
      <vt:lpstr>Chains twist into globs called protein</vt:lpstr>
      <vt:lpstr>Pay attention to all the carbon atoms as a cell builds proteins</vt:lpstr>
      <vt:lpstr>DNA, the instructions for all living things, is made with carbon atoms</vt:lpstr>
      <vt:lpstr>Enzymes—notice the carbons.  This enzyme can transform amino acids</vt:lpstr>
      <vt:lpstr>Moral of the story: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importance of carbon in cells</dc:title>
  <dc:creator>Lisa</dc:creator>
  <cp:lastModifiedBy>Lisa Dailey</cp:lastModifiedBy>
  <cp:revision>23</cp:revision>
  <dcterms:created xsi:type="dcterms:W3CDTF">2012-10-07T17:44:51Z</dcterms:created>
  <dcterms:modified xsi:type="dcterms:W3CDTF">2025-05-13T16:16:07Z</dcterms:modified>
</cp:coreProperties>
</file>