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56" r:id="rId3"/>
    <p:sldId id="259" r:id="rId4"/>
    <p:sldId id="260" r:id="rId5"/>
    <p:sldId id="257" r:id="rId6"/>
    <p:sldId id="258" r:id="rId7"/>
    <p:sldId id="261"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2" autoAdjust="0"/>
    <p:restoredTop sz="94660"/>
  </p:normalViewPr>
  <p:slideViewPr>
    <p:cSldViewPr snapToGrid="0">
      <p:cViewPr>
        <p:scale>
          <a:sx n="100" d="100"/>
          <a:sy n="100" d="100"/>
        </p:scale>
        <p:origin x="-93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Parsons" userId="a90b020e1f8ee576" providerId="LiveId" clId="{C8449992-9374-4FC0-ADBB-D219CE8CECDA}"/>
    <pc:docChg chg="custSel addSld delSld modSld sldOrd">
      <pc:chgData name="Brad Parsons" userId="a90b020e1f8ee576" providerId="LiveId" clId="{C8449992-9374-4FC0-ADBB-D219CE8CECDA}" dt="2018-04-23T13:56:44.787" v="54" actId="26606"/>
      <pc:docMkLst>
        <pc:docMk/>
      </pc:docMkLst>
      <pc:sldChg chg="modSp">
        <pc:chgData name="Brad Parsons" userId="a90b020e1f8ee576" providerId="LiveId" clId="{C8449992-9374-4FC0-ADBB-D219CE8CECDA}" dt="2018-04-23T13:34:55.862" v="22" actId="207"/>
        <pc:sldMkLst>
          <pc:docMk/>
          <pc:sldMk cId="632966223" sldId="256"/>
        </pc:sldMkLst>
        <pc:spChg chg="mod">
          <ac:chgData name="Brad Parsons" userId="a90b020e1f8ee576" providerId="LiveId" clId="{C8449992-9374-4FC0-ADBB-D219CE8CECDA}" dt="2018-04-23T13:34:55.862" v="22" actId="207"/>
          <ac:spMkLst>
            <pc:docMk/>
            <pc:sldMk cId="632966223" sldId="256"/>
            <ac:spMk id="3" creationId="{6A6E9AFA-7DF6-44D3-8A41-D5264D341472}"/>
          </ac:spMkLst>
        </pc:spChg>
      </pc:sldChg>
      <pc:sldChg chg="modSp">
        <pc:chgData name="Brad Parsons" userId="a90b020e1f8ee576" providerId="LiveId" clId="{C8449992-9374-4FC0-ADBB-D219CE8CECDA}" dt="2018-04-23T13:35:38.706" v="25" actId="20577"/>
        <pc:sldMkLst>
          <pc:docMk/>
          <pc:sldMk cId="1736765733" sldId="257"/>
        </pc:sldMkLst>
        <pc:spChg chg="mod">
          <ac:chgData name="Brad Parsons" userId="a90b020e1f8ee576" providerId="LiveId" clId="{C8449992-9374-4FC0-ADBB-D219CE8CECDA}" dt="2018-04-23T13:35:23.331" v="23" actId="255"/>
          <ac:spMkLst>
            <pc:docMk/>
            <pc:sldMk cId="1736765733" sldId="257"/>
            <ac:spMk id="2" creationId="{9CC03150-B26E-44D3-8DB8-763D37E23A6A}"/>
          </ac:spMkLst>
        </pc:spChg>
        <pc:graphicFrameChg chg="mod">
          <ac:chgData name="Brad Parsons" userId="a90b020e1f8ee576" providerId="LiveId" clId="{C8449992-9374-4FC0-ADBB-D219CE8CECDA}" dt="2018-04-23T13:35:38.706" v="25" actId="20577"/>
          <ac:graphicFrameMkLst>
            <pc:docMk/>
            <pc:sldMk cId="1736765733" sldId="257"/>
            <ac:graphicFrameMk id="5" creationId="{00000000-0000-0000-0000-000000000000}"/>
          </ac:graphicFrameMkLst>
        </pc:graphicFrameChg>
      </pc:sldChg>
      <pc:sldChg chg="del">
        <pc:chgData name="Brad Parsons" userId="a90b020e1f8ee576" providerId="LiveId" clId="{C8449992-9374-4FC0-ADBB-D219CE8CECDA}" dt="2018-04-23T13:56:21.943" v="50" actId="2696"/>
        <pc:sldMkLst>
          <pc:docMk/>
          <pc:sldMk cId="704619543" sldId="262"/>
        </pc:sldMkLst>
      </pc:sldChg>
      <pc:sldChg chg="addSp delSp modSp add mod ord setBg delDesignElem">
        <pc:chgData name="Brad Parsons" userId="a90b020e1f8ee576" providerId="LiveId" clId="{C8449992-9374-4FC0-ADBB-D219CE8CECDA}" dt="2018-04-23T13:56:44.787" v="54" actId="26606"/>
        <pc:sldMkLst>
          <pc:docMk/>
          <pc:sldMk cId="2480033549" sldId="262"/>
        </pc:sldMkLst>
        <pc:spChg chg="mod">
          <ac:chgData name="Brad Parsons" userId="a90b020e1f8ee576" providerId="LiveId" clId="{C8449992-9374-4FC0-ADBB-D219CE8CECDA}" dt="2018-04-23T13:56:44.787" v="54" actId="26606"/>
          <ac:spMkLst>
            <pc:docMk/>
            <pc:sldMk cId="2480033549" sldId="262"/>
            <ac:spMk id="2" creationId="{30121E08-4D6B-4FE4-9153-B24B36499B1B}"/>
          </ac:spMkLst>
        </pc:spChg>
        <pc:spChg chg="mod">
          <ac:chgData name="Brad Parsons" userId="a90b020e1f8ee576" providerId="LiveId" clId="{C8449992-9374-4FC0-ADBB-D219CE8CECDA}" dt="2018-04-23T13:56:44.787" v="54" actId="26606"/>
          <ac:spMkLst>
            <pc:docMk/>
            <pc:sldMk cId="2480033549" sldId="262"/>
            <ac:spMk id="6" creationId="{18DAB02C-89F9-4517-A02A-6F8FB1E86E0A}"/>
          </ac:spMkLst>
        </pc:spChg>
        <pc:spChg chg="add">
          <ac:chgData name="Brad Parsons" userId="a90b020e1f8ee576" providerId="LiveId" clId="{C8449992-9374-4FC0-ADBB-D219CE8CECDA}" dt="2018-04-23T13:56:44.787" v="54" actId="26606"/>
          <ac:spMkLst>
            <pc:docMk/>
            <pc:sldMk cId="2480033549" sldId="262"/>
            <ac:spMk id="8" creationId="{E186B68C-84BC-4A6E-99D1-EE87483C1349}"/>
          </ac:spMkLst>
        </pc:spChg>
        <pc:spChg chg="add">
          <ac:chgData name="Brad Parsons" userId="a90b020e1f8ee576" providerId="LiveId" clId="{C8449992-9374-4FC0-ADBB-D219CE8CECDA}" dt="2018-04-23T13:56:44.787" v="54" actId="26606"/>
          <ac:spMkLst>
            <pc:docMk/>
            <pc:sldMk cId="2480033549" sldId="262"/>
            <ac:spMk id="9" creationId="{1C091803-41C2-48E0-9228-5148460C7479}"/>
          </ac:spMkLst>
        </pc:spChg>
        <pc:spChg chg="del">
          <ac:chgData name="Brad Parsons" userId="a90b020e1f8ee576" providerId="LiveId" clId="{C8449992-9374-4FC0-ADBB-D219CE8CECDA}" dt="2018-04-23T13:56:30.146" v="52"/>
          <ac:spMkLst>
            <pc:docMk/>
            <pc:sldMk cId="2480033549" sldId="262"/>
            <ac:spMk id="11" creationId="{E4F9F79B-A093-478E-96B5-EE02BC93A858}"/>
          </ac:spMkLst>
        </pc:spChg>
        <pc:spChg chg="add">
          <ac:chgData name="Brad Parsons" userId="a90b020e1f8ee576" providerId="LiveId" clId="{C8449992-9374-4FC0-ADBB-D219CE8CECDA}" dt="2018-04-23T13:56:44.787" v="54" actId="26606"/>
          <ac:spMkLst>
            <pc:docMk/>
            <pc:sldMk cId="2480033549" sldId="262"/>
            <ac:spMk id="12" creationId="{6166C6D1-23AC-49C4-BA07-238E4E9F8CEB}"/>
          </ac:spMkLst>
        </pc:spChg>
        <pc:spChg chg="add">
          <ac:chgData name="Brad Parsons" userId="a90b020e1f8ee576" providerId="LiveId" clId="{C8449992-9374-4FC0-ADBB-D219CE8CECDA}" dt="2018-04-23T13:56:44.787" v="54" actId="26606"/>
          <ac:spMkLst>
            <pc:docMk/>
            <pc:sldMk cId="2480033549" sldId="262"/>
            <ac:spMk id="14" creationId="{B775CD93-9DF2-48CB-9F57-1BCA9A46C7FA}"/>
          </ac:spMkLst>
        </pc:spChg>
        <pc:spChg chg="del">
          <ac:chgData name="Brad Parsons" userId="a90b020e1f8ee576" providerId="LiveId" clId="{C8449992-9374-4FC0-ADBB-D219CE8CECDA}" dt="2018-04-23T13:56:30.146" v="52"/>
          <ac:spMkLst>
            <pc:docMk/>
            <pc:sldMk cId="2480033549" sldId="262"/>
            <ac:spMk id="15" creationId="{F7194F93-1F71-4A70-9DF1-28F183771111}"/>
          </ac:spMkLst>
        </pc:spChg>
        <pc:spChg chg="del">
          <ac:chgData name="Brad Parsons" userId="a90b020e1f8ee576" providerId="LiveId" clId="{C8449992-9374-4FC0-ADBB-D219CE8CECDA}" dt="2018-04-23T13:56:30.146" v="52"/>
          <ac:spMkLst>
            <pc:docMk/>
            <pc:sldMk cId="2480033549" sldId="262"/>
            <ac:spMk id="17" creationId="{9BBC0C84-DC2A-43AE-9576-0A44295E8B9C}"/>
          </ac:spMkLst>
        </pc:spChg>
        <pc:spChg chg="del">
          <ac:chgData name="Brad Parsons" userId="a90b020e1f8ee576" providerId="LiveId" clId="{C8449992-9374-4FC0-ADBB-D219CE8CECDA}" dt="2018-04-23T13:56:30.146" v="52"/>
          <ac:spMkLst>
            <pc:docMk/>
            <pc:sldMk cId="2480033549" sldId="262"/>
            <ac:spMk id="19" creationId="{11394CD8-BD30-4B74-86F4-51FDF3383419}"/>
          </ac:spMkLst>
        </pc:spChg>
        <pc:picChg chg="add">
          <ac:chgData name="Brad Parsons" userId="a90b020e1f8ee576" providerId="LiveId" clId="{C8449992-9374-4FC0-ADBB-D219CE8CECDA}" dt="2018-04-23T13:56:44.787" v="54" actId="26606"/>
          <ac:picMkLst>
            <pc:docMk/>
            <pc:sldMk cId="2480033549" sldId="262"/>
            <ac:picMk id="10" creationId="{5A848607-ECC4-4D34-96BB-82221B7135BE}"/>
          </ac:picMkLst>
        </pc:picChg>
        <pc:cxnChg chg="del">
          <ac:chgData name="Brad Parsons" userId="a90b020e1f8ee576" providerId="LiveId" clId="{C8449992-9374-4FC0-ADBB-D219CE8CECDA}" dt="2018-04-23T13:56:30.146" v="52"/>
          <ac:cxnSpMkLst>
            <pc:docMk/>
            <pc:sldMk cId="2480033549" sldId="262"/>
            <ac:cxnSpMk id="13" creationId="{D4C22394-EBC2-4FAF-A555-6C02D589EED7}"/>
          </ac:cxnSpMkLst>
        </pc:cxnChg>
      </pc:sldChg>
      <pc:sldChg chg="modSp">
        <pc:chgData name="Brad Parsons" userId="a90b020e1f8ee576" providerId="LiveId" clId="{C8449992-9374-4FC0-ADBB-D219CE8CECDA}" dt="2018-04-23T13:51:14.980" v="30" actId="20577"/>
        <pc:sldMkLst>
          <pc:docMk/>
          <pc:sldMk cId="1589045016" sldId="265"/>
        </pc:sldMkLst>
        <pc:spChg chg="mod">
          <ac:chgData name="Brad Parsons" userId="a90b020e1f8ee576" providerId="LiveId" clId="{C8449992-9374-4FC0-ADBB-D219CE8CECDA}" dt="2018-04-23T13:51:14.980" v="30" actId="20577"/>
          <ac:spMkLst>
            <pc:docMk/>
            <pc:sldMk cId="1589045016" sldId="265"/>
            <ac:spMk id="2" creationId="{005EDD1E-0CD0-4D4F-A056-4C877287AFEE}"/>
          </ac:spMkLst>
        </pc:spChg>
      </pc:sldChg>
      <pc:sldChg chg="add del">
        <pc:chgData name="Brad Parsons" userId="a90b020e1f8ee576" providerId="LiveId" clId="{C8449992-9374-4FC0-ADBB-D219CE8CECDA}" dt="2018-04-23T13:50:59.948" v="27" actId="2696"/>
        <pc:sldMkLst>
          <pc:docMk/>
          <pc:sldMk cId="1686783334" sldId="268"/>
        </pc:sldMkLst>
      </pc:sldChg>
      <pc:sldChg chg="addSp delSp modSp add mod setBg setClrOvrMap">
        <pc:chgData name="Brad Parsons" userId="a90b020e1f8ee576" providerId="LiveId" clId="{C8449992-9374-4FC0-ADBB-D219CE8CECDA}" dt="2018-04-23T13:55:14.036" v="49" actId="27614"/>
        <pc:sldMkLst>
          <pc:docMk/>
          <pc:sldMk cId="2702004607" sldId="268"/>
        </pc:sldMkLst>
        <pc:spChg chg="mod">
          <ac:chgData name="Brad Parsons" userId="a90b020e1f8ee576" providerId="LiveId" clId="{C8449992-9374-4FC0-ADBB-D219CE8CECDA}" dt="2018-04-23T13:55:09.177" v="48" actId="26606"/>
          <ac:spMkLst>
            <pc:docMk/>
            <pc:sldMk cId="2702004607" sldId="268"/>
            <ac:spMk id="2" creationId="{005EDD1E-0CD0-4D4F-A056-4C877287AFEE}"/>
          </ac:spMkLst>
        </pc:spChg>
        <pc:spChg chg="del">
          <ac:chgData name="Brad Parsons" userId="a90b020e1f8ee576" providerId="LiveId" clId="{C8449992-9374-4FC0-ADBB-D219CE8CECDA}" dt="2018-04-23T13:55:09.177" v="48" actId="26606"/>
          <ac:spMkLst>
            <pc:docMk/>
            <pc:sldMk cId="2702004607" sldId="268"/>
            <ac:spMk id="10" creationId="{AB45A142-4255-493C-8284-5D566C121B10}"/>
          </ac:spMkLst>
        </pc:spChg>
        <pc:spChg chg="add">
          <ac:chgData name="Brad Parsons" userId="a90b020e1f8ee576" providerId="LiveId" clId="{C8449992-9374-4FC0-ADBB-D219CE8CECDA}" dt="2018-04-23T13:55:09.177" v="48" actId="26606"/>
          <ac:spMkLst>
            <pc:docMk/>
            <pc:sldMk cId="2702004607" sldId="268"/>
            <ac:spMk id="17" creationId="{F73FCEB7-CD02-4399-BA74-12D9191D6F72}"/>
          </ac:spMkLst>
        </pc:spChg>
        <pc:spChg chg="add">
          <ac:chgData name="Brad Parsons" userId="a90b020e1f8ee576" providerId="LiveId" clId="{C8449992-9374-4FC0-ADBB-D219CE8CECDA}" dt="2018-04-23T13:55:09.177" v="48" actId="26606"/>
          <ac:spMkLst>
            <pc:docMk/>
            <pc:sldMk cId="2702004607" sldId="268"/>
            <ac:spMk id="19" creationId="{AB45A142-4255-493C-8284-5D566C121B10}"/>
          </ac:spMkLst>
        </pc:spChg>
        <pc:picChg chg="mod">
          <ac:chgData name="Brad Parsons" userId="a90b020e1f8ee576" providerId="LiveId" clId="{C8449992-9374-4FC0-ADBB-D219CE8CECDA}" dt="2018-04-23T13:55:14.036" v="49" actId="27614"/>
          <ac:picMkLst>
            <pc:docMk/>
            <pc:sldMk cId="2702004607" sldId="268"/>
            <ac:picMk id="5" creationId="{E4920633-8D22-4D8E-9E05-ADBA975A178B}"/>
          </ac:picMkLst>
        </pc:picChg>
        <pc:cxnChg chg="del">
          <ac:chgData name="Brad Parsons" userId="a90b020e1f8ee576" providerId="LiveId" clId="{C8449992-9374-4FC0-ADBB-D219CE8CECDA}" dt="2018-04-23T13:55:09.177" v="48" actId="26606"/>
          <ac:cxnSpMkLst>
            <pc:docMk/>
            <pc:sldMk cId="2702004607" sldId="268"/>
            <ac:cxnSpMk id="12" creationId="{38FB9660-F42F-4313-BBC4-47C007FE484C}"/>
          </ac:cxnSpMkLst>
        </pc:cxnChg>
        <pc:cxnChg chg="add">
          <ac:chgData name="Brad Parsons" userId="a90b020e1f8ee576" providerId="LiveId" clId="{C8449992-9374-4FC0-ADBB-D219CE8CECDA}" dt="2018-04-23T13:55:09.177" v="48" actId="26606"/>
          <ac:cxnSpMkLst>
            <pc:docMk/>
            <pc:sldMk cId="2702004607" sldId="268"/>
            <ac:cxnSpMk id="21" creationId="{38FB9660-F42F-4313-BBC4-47C007FE484C}"/>
          </ac:cxnSpMkLst>
        </pc:cxnChg>
      </pc:sldChg>
    </pc:docChg>
  </pc:docChgLst>
  <pc:docChgLst>
    <pc:chgData name="Brad Parsons" userId="a90b020e1f8ee576" providerId="LiveId" clId="{D7E55384-C945-4F21-BA5B-B2BC7015AEBF}"/>
  </pc:docChgLst>
</pc:chgInfo>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11BE7-75BF-4E64-A6D8-5335C18AC1D2}" type="doc">
      <dgm:prSet loTypeId="urn:microsoft.com/office/officeart/2005/8/layout/cycle6" loCatId="cycle" qsTypeId="urn:microsoft.com/office/officeart/2005/8/quickstyle/simple4" qsCatId="simple" csTypeId="urn:microsoft.com/office/officeart/2005/8/colors/accent5_3" csCatId="accent5" phldr="1"/>
      <dgm:spPr/>
      <dgm:t>
        <a:bodyPr/>
        <a:lstStyle/>
        <a:p>
          <a:endParaRPr lang="en-US"/>
        </a:p>
      </dgm:t>
    </dgm:pt>
    <dgm:pt modelId="{82FD9A63-E9C0-4547-BE50-5826931EE10A}">
      <dgm:prSet custT="1"/>
      <dgm:spPr/>
      <dgm:t>
        <a:bodyPr/>
        <a:lstStyle/>
        <a:p>
          <a:r>
            <a:rPr lang="en-US" sz="3600" dirty="0"/>
            <a:t>The Trade Winds </a:t>
          </a:r>
          <a:r>
            <a:rPr lang="en-US" sz="3600"/>
            <a:t>weaken!</a:t>
          </a:r>
          <a:endParaRPr lang="en-US" sz="3600" dirty="0"/>
        </a:p>
      </dgm:t>
    </dgm:pt>
    <dgm:pt modelId="{09E1A07B-B286-4AC9-B0B2-9D3D3D9B9A47}" type="parTrans" cxnId="{1AD8B61A-57EF-461A-B799-EC7AC8D1B5EB}">
      <dgm:prSet/>
      <dgm:spPr/>
      <dgm:t>
        <a:bodyPr/>
        <a:lstStyle/>
        <a:p>
          <a:endParaRPr lang="en-US"/>
        </a:p>
      </dgm:t>
    </dgm:pt>
    <dgm:pt modelId="{8C805BC2-091D-4E71-87B9-74DD26D590EF}" type="sibTrans" cxnId="{1AD8B61A-57EF-461A-B799-EC7AC8D1B5EB}">
      <dgm:prSet/>
      <dgm:spPr/>
      <dgm:t>
        <a:bodyPr/>
        <a:lstStyle/>
        <a:p>
          <a:endParaRPr lang="en-US"/>
        </a:p>
      </dgm:t>
    </dgm:pt>
    <dgm:pt modelId="{895A6DF3-C5AD-4CC6-A941-D05650D26A15}">
      <dgm:prSet/>
      <dgm:spPr/>
      <dgm:t>
        <a:bodyPr/>
        <a:lstStyle/>
        <a:p>
          <a:r>
            <a:rPr lang="en-US"/>
            <a:t>How bad can that be?  What’s the worse that can happen?</a:t>
          </a:r>
        </a:p>
      </dgm:t>
    </dgm:pt>
    <dgm:pt modelId="{ACF0E1B2-6F14-42D8-AEE7-5975AF92BC4A}" type="parTrans" cxnId="{82C86B98-4CBD-40FE-94F5-FC47E4E602F0}">
      <dgm:prSet/>
      <dgm:spPr/>
      <dgm:t>
        <a:bodyPr/>
        <a:lstStyle/>
        <a:p>
          <a:endParaRPr lang="en-US"/>
        </a:p>
      </dgm:t>
    </dgm:pt>
    <dgm:pt modelId="{EFB079ED-6D86-4874-83BB-1887BBD04CEE}" type="sibTrans" cxnId="{82C86B98-4CBD-40FE-94F5-FC47E4E602F0}">
      <dgm:prSet/>
      <dgm:spPr/>
      <dgm:t>
        <a:bodyPr/>
        <a:lstStyle/>
        <a:p>
          <a:endParaRPr lang="en-US"/>
        </a:p>
      </dgm:t>
    </dgm:pt>
    <dgm:pt modelId="{5DAF567B-39E6-4007-AEE0-2EFB1D658385}" type="pres">
      <dgm:prSet presAssocID="{28011BE7-75BF-4E64-A6D8-5335C18AC1D2}" presName="cycle" presStyleCnt="0">
        <dgm:presLayoutVars>
          <dgm:dir/>
          <dgm:resizeHandles val="exact"/>
        </dgm:presLayoutVars>
      </dgm:prSet>
      <dgm:spPr/>
    </dgm:pt>
    <dgm:pt modelId="{E2899C17-4F04-4E82-AB71-5327210AD2CA}" type="pres">
      <dgm:prSet presAssocID="{82FD9A63-E9C0-4547-BE50-5826931EE10A}" presName="node" presStyleLbl="node1" presStyleIdx="0" presStyleCnt="2">
        <dgm:presLayoutVars>
          <dgm:bulletEnabled val="1"/>
        </dgm:presLayoutVars>
      </dgm:prSet>
      <dgm:spPr/>
    </dgm:pt>
    <dgm:pt modelId="{82E0E0C2-BE28-49C1-A885-9795746E0DFE}" type="pres">
      <dgm:prSet presAssocID="{82FD9A63-E9C0-4547-BE50-5826931EE10A}" presName="spNode" presStyleCnt="0"/>
      <dgm:spPr/>
    </dgm:pt>
    <dgm:pt modelId="{56092EA6-ACB7-416E-8DBA-CD1202CCC75F}" type="pres">
      <dgm:prSet presAssocID="{8C805BC2-091D-4E71-87B9-74DD26D590EF}" presName="sibTrans" presStyleLbl="sibTrans1D1" presStyleIdx="0" presStyleCnt="2"/>
      <dgm:spPr/>
    </dgm:pt>
    <dgm:pt modelId="{9C29C1FE-F326-42B5-8F07-DB81C90B5245}" type="pres">
      <dgm:prSet presAssocID="{895A6DF3-C5AD-4CC6-A941-D05650D26A15}" presName="node" presStyleLbl="node1" presStyleIdx="1" presStyleCnt="2">
        <dgm:presLayoutVars>
          <dgm:bulletEnabled val="1"/>
        </dgm:presLayoutVars>
      </dgm:prSet>
      <dgm:spPr/>
    </dgm:pt>
    <dgm:pt modelId="{072192F6-5449-4382-B719-D5F73EDB2306}" type="pres">
      <dgm:prSet presAssocID="{895A6DF3-C5AD-4CC6-A941-D05650D26A15}" presName="spNode" presStyleCnt="0"/>
      <dgm:spPr/>
    </dgm:pt>
    <dgm:pt modelId="{0CCB7C33-3B57-4990-89E1-C8935C92CA29}" type="pres">
      <dgm:prSet presAssocID="{EFB079ED-6D86-4874-83BB-1887BBD04CEE}" presName="sibTrans" presStyleLbl="sibTrans1D1" presStyleIdx="1" presStyleCnt="2"/>
      <dgm:spPr/>
    </dgm:pt>
  </dgm:ptLst>
  <dgm:cxnLst>
    <dgm:cxn modelId="{1AD8B61A-57EF-461A-B799-EC7AC8D1B5EB}" srcId="{28011BE7-75BF-4E64-A6D8-5335C18AC1D2}" destId="{82FD9A63-E9C0-4547-BE50-5826931EE10A}" srcOrd="0" destOrd="0" parTransId="{09E1A07B-B286-4AC9-B0B2-9D3D3D9B9A47}" sibTransId="{8C805BC2-091D-4E71-87B9-74DD26D590EF}"/>
    <dgm:cxn modelId="{EF0C645F-19BB-4F8E-891E-F215CC1FA4EE}" type="presOf" srcId="{28011BE7-75BF-4E64-A6D8-5335C18AC1D2}" destId="{5DAF567B-39E6-4007-AEE0-2EFB1D658385}" srcOrd="0" destOrd="0" presId="urn:microsoft.com/office/officeart/2005/8/layout/cycle6"/>
    <dgm:cxn modelId="{4DF2624C-A290-4426-A7D5-D77BC5BADB98}" type="presOf" srcId="{8C805BC2-091D-4E71-87B9-74DD26D590EF}" destId="{56092EA6-ACB7-416E-8DBA-CD1202CCC75F}" srcOrd="0" destOrd="0" presId="urn:microsoft.com/office/officeart/2005/8/layout/cycle6"/>
    <dgm:cxn modelId="{FD6BF24C-9039-4BE7-AE9F-E892E512F7AF}" type="presOf" srcId="{EFB079ED-6D86-4874-83BB-1887BBD04CEE}" destId="{0CCB7C33-3B57-4990-89E1-C8935C92CA29}" srcOrd="0" destOrd="0" presId="urn:microsoft.com/office/officeart/2005/8/layout/cycle6"/>
    <dgm:cxn modelId="{3F4BF48C-4CE9-4E21-81EE-FC59349DBD92}" type="presOf" srcId="{82FD9A63-E9C0-4547-BE50-5826931EE10A}" destId="{E2899C17-4F04-4E82-AB71-5327210AD2CA}" srcOrd="0" destOrd="0" presId="urn:microsoft.com/office/officeart/2005/8/layout/cycle6"/>
    <dgm:cxn modelId="{82C86B98-4CBD-40FE-94F5-FC47E4E602F0}" srcId="{28011BE7-75BF-4E64-A6D8-5335C18AC1D2}" destId="{895A6DF3-C5AD-4CC6-A941-D05650D26A15}" srcOrd="1" destOrd="0" parTransId="{ACF0E1B2-6F14-42D8-AEE7-5975AF92BC4A}" sibTransId="{EFB079ED-6D86-4874-83BB-1887BBD04CEE}"/>
    <dgm:cxn modelId="{8F10C6C5-8802-4ABB-8321-EC9FFD24FD26}" type="presOf" srcId="{895A6DF3-C5AD-4CC6-A941-D05650D26A15}" destId="{9C29C1FE-F326-42B5-8F07-DB81C90B5245}" srcOrd="0" destOrd="0" presId="urn:microsoft.com/office/officeart/2005/8/layout/cycle6"/>
    <dgm:cxn modelId="{16A4992C-D106-4015-9D01-771B6CE57AAC}" type="presParOf" srcId="{5DAF567B-39E6-4007-AEE0-2EFB1D658385}" destId="{E2899C17-4F04-4E82-AB71-5327210AD2CA}" srcOrd="0" destOrd="0" presId="urn:microsoft.com/office/officeart/2005/8/layout/cycle6"/>
    <dgm:cxn modelId="{AC718BA2-1F5D-46AC-AF66-0A272203A254}" type="presParOf" srcId="{5DAF567B-39E6-4007-AEE0-2EFB1D658385}" destId="{82E0E0C2-BE28-49C1-A885-9795746E0DFE}" srcOrd="1" destOrd="0" presId="urn:microsoft.com/office/officeart/2005/8/layout/cycle6"/>
    <dgm:cxn modelId="{B816DF35-89BF-4B88-8EDE-10E0199F250A}" type="presParOf" srcId="{5DAF567B-39E6-4007-AEE0-2EFB1D658385}" destId="{56092EA6-ACB7-416E-8DBA-CD1202CCC75F}" srcOrd="2" destOrd="0" presId="urn:microsoft.com/office/officeart/2005/8/layout/cycle6"/>
    <dgm:cxn modelId="{D12597AA-1B73-4A08-BA67-DD3434F422DB}" type="presParOf" srcId="{5DAF567B-39E6-4007-AEE0-2EFB1D658385}" destId="{9C29C1FE-F326-42B5-8F07-DB81C90B5245}" srcOrd="3" destOrd="0" presId="urn:microsoft.com/office/officeart/2005/8/layout/cycle6"/>
    <dgm:cxn modelId="{55936417-7955-4F65-8005-0E671B4E7EEB}" type="presParOf" srcId="{5DAF567B-39E6-4007-AEE0-2EFB1D658385}" destId="{072192F6-5449-4382-B719-D5F73EDB2306}" srcOrd="4" destOrd="0" presId="urn:microsoft.com/office/officeart/2005/8/layout/cycle6"/>
    <dgm:cxn modelId="{CD320710-4653-4DB9-9DE6-3EB851ADF32B}" type="presParOf" srcId="{5DAF567B-39E6-4007-AEE0-2EFB1D658385}" destId="{0CCB7C33-3B57-4990-89E1-C8935C92CA29}"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99C17-4F04-4E82-AB71-5327210AD2CA}">
      <dsp:nvSpPr>
        <dsp:cNvPr id="0" name=""/>
        <dsp:cNvSpPr/>
      </dsp:nvSpPr>
      <dsp:spPr>
        <a:xfrm>
          <a:off x="1395" y="1818080"/>
          <a:ext cx="2978405" cy="1935963"/>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The Trade Winds </a:t>
          </a:r>
          <a:r>
            <a:rPr lang="en-US" sz="3600" kern="1200"/>
            <a:t>weaken!</a:t>
          </a:r>
          <a:endParaRPr lang="en-US" sz="3600" kern="1200" dirty="0"/>
        </a:p>
      </dsp:txBody>
      <dsp:txXfrm>
        <a:off x="95901" y="1912586"/>
        <a:ext cx="2789393" cy="1746951"/>
      </dsp:txXfrm>
    </dsp:sp>
    <dsp:sp modelId="{56092EA6-ACB7-416E-8DBA-CD1202CCC75F}">
      <dsp:nvSpPr>
        <dsp:cNvPr id="0" name=""/>
        <dsp:cNvSpPr/>
      </dsp:nvSpPr>
      <dsp:spPr>
        <a:xfrm>
          <a:off x="1490598" y="1142141"/>
          <a:ext cx="3287841" cy="3287841"/>
        </a:xfrm>
        <a:custGeom>
          <a:avLst/>
          <a:gdLst/>
          <a:ahLst/>
          <a:cxnLst/>
          <a:rect l="0" t="0" r="0" b="0"/>
          <a:pathLst>
            <a:path>
              <a:moveTo>
                <a:pt x="331025" y="654587"/>
              </a:moveTo>
              <a:arcTo wR="1643920" hR="1643920" stAng="13019993" swAng="6360015"/>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29C1FE-F326-42B5-8F07-DB81C90B5245}">
      <dsp:nvSpPr>
        <dsp:cNvPr id="0" name=""/>
        <dsp:cNvSpPr/>
      </dsp:nvSpPr>
      <dsp:spPr>
        <a:xfrm>
          <a:off x="3289236" y="1818080"/>
          <a:ext cx="2978405" cy="1935963"/>
        </a:xfrm>
        <a:prstGeom prst="roundRect">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bad can that be?  What’s the worse that can happen?</a:t>
          </a:r>
        </a:p>
      </dsp:txBody>
      <dsp:txXfrm>
        <a:off x="3383742" y="1912586"/>
        <a:ext cx="2789393" cy="1746951"/>
      </dsp:txXfrm>
    </dsp:sp>
    <dsp:sp modelId="{0CCB7C33-3B57-4990-89E1-C8935C92CA29}">
      <dsp:nvSpPr>
        <dsp:cNvPr id="0" name=""/>
        <dsp:cNvSpPr/>
      </dsp:nvSpPr>
      <dsp:spPr>
        <a:xfrm>
          <a:off x="1490598" y="1142141"/>
          <a:ext cx="3287841" cy="3287841"/>
        </a:xfrm>
        <a:custGeom>
          <a:avLst/>
          <a:gdLst/>
          <a:ahLst/>
          <a:cxnLst/>
          <a:rect l="0" t="0" r="0" b="0"/>
          <a:pathLst>
            <a:path>
              <a:moveTo>
                <a:pt x="2956816" y="2633253"/>
              </a:moveTo>
              <a:arcTo wR="1643920" hR="1643920" stAng="2219993" swAng="6360015"/>
            </a:path>
          </a:pathLst>
        </a:custGeom>
        <a:noFill/>
        <a:ln w="6350" cap="flat" cmpd="sng" algn="ctr">
          <a:solidFill>
            <a:schemeClr val="accent5">
              <a:shade val="90000"/>
              <a:hueOff val="271295"/>
              <a:satOff val="-626"/>
              <a:lumOff val="19871"/>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EC2C7-DAD1-4823-A43E-E04155B35BEB}"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477A3-DBFD-42B9-8D71-37BCE6D4F5C8}" type="slidenum">
              <a:rPr lang="en-US" smtClean="0"/>
              <a:t>‹#›</a:t>
            </a:fld>
            <a:endParaRPr lang="en-US"/>
          </a:p>
        </p:txBody>
      </p:sp>
    </p:spTree>
    <p:extLst>
      <p:ext uri="{BB962C8B-B14F-4D97-AF65-F5344CB8AC3E}">
        <p14:creationId xmlns:p14="http://schemas.microsoft.com/office/powerpoint/2010/main" val="7218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Generally speaking El Niño is associated with warmer-than-average temperatures and drier-than-average conditions in the Great Lakes region. El Nino doesn't typically have much influence on Michigan's summer weather (more on that later), but can greatly alter our winter pattern. Michigan's winter has a pretty good chance of being warmer and drier than normal during a strong El Nino.</a:t>
            </a:r>
          </a:p>
          <a:p>
            <a:r>
              <a:rPr lang="en-US" sz="1200" b="0" i="0" u="none" strike="noStrike" kern="1200" dirty="0">
                <a:solidFill>
                  <a:schemeClr val="tx1"/>
                </a:solidFill>
                <a:effectLst/>
                <a:latin typeface="+mn-lt"/>
                <a:ea typeface="+mn-ea"/>
                <a:cs typeface="+mn-cs"/>
              </a:rPr>
              <a:t>If you've ever golfed in December, it was most likely during a strong El Nino. Do you remember Christmas Day 1982? Detroit hit 64 degrees after a morning low of 50 degrees. In the strong El Nino of 1997-1998 Michigan had five January days in a row above 50 degrees.</a:t>
            </a:r>
          </a:p>
          <a:p>
            <a:endParaRPr lang="en-US" dirty="0"/>
          </a:p>
        </p:txBody>
      </p:sp>
      <p:sp>
        <p:nvSpPr>
          <p:cNvPr id="4" name="Slide Number Placeholder 3"/>
          <p:cNvSpPr>
            <a:spLocks noGrp="1"/>
          </p:cNvSpPr>
          <p:nvPr>
            <p:ph type="sldNum" sz="quarter" idx="10"/>
          </p:nvPr>
        </p:nvSpPr>
        <p:spPr/>
        <p:txBody>
          <a:bodyPr/>
          <a:lstStyle/>
          <a:p>
            <a:fld id="{0DE477A3-DBFD-42B9-8D71-37BCE6D4F5C8}" type="slidenum">
              <a:rPr lang="en-US" smtClean="0"/>
              <a:t>10</a:t>
            </a:fld>
            <a:endParaRPr lang="en-US"/>
          </a:p>
        </p:txBody>
      </p:sp>
    </p:spTree>
    <p:extLst>
      <p:ext uri="{BB962C8B-B14F-4D97-AF65-F5344CB8AC3E}">
        <p14:creationId xmlns:p14="http://schemas.microsoft.com/office/powerpoint/2010/main" val="420330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Generally speaking El Niño is associated with warmer-than-average temperatures and drier-than-average conditions in the Great Lakes region. El Nino doesn't typically have much influence on Michigan's summer weather (more on that later), but can greatly alter our winter pattern. Michigan's winter has a pretty good chance of being warmer and drier than normal during a strong El Nino.</a:t>
            </a:r>
          </a:p>
          <a:p>
            <a:r>
              <a:rPr lang="en-US" sz="1200" b="0" i="0" u="none" strike="noStrike" kern="1200" dirty="0">
                <a:solidFill>
                  <a:schemeClr val="tx1"/>
                </a:solidFill>
                <a:effectLst/>
                <a:latin typeface="+mn-lt"/>
                <a:ea typeface="+mn-ea"/>
                <a:cs typeface="+mn-cs"/>
              </a:rPr>
              <a:t>If you've ever golfed in December, it was most likely during a strong El Nino. Do you remember Christmas Day 1982? Detroit hit 64 degrees after a morning low of 50 degrees. In the strong El Nino of 1997-1998 Michigan had five January days in a row above 50 degrees.</a:t>
            </a:r>
          </a:p>
          <a:p>
            <a:endParaRPr lang="en-US" dirty="0"/>
          </a:p>
        </p:txBody>
      </p:sp>
      <p:sp>
        <p:nvSpPr>
          <p:cNvPr id="4" name="Slide Number Placeholder 3"/>
          <p:cNvSpPr>
            <a:spLocks noGrp="1"/>
          </p:cNvSpPr>
          <p:nvPr>
            <p:ph type="sldNum" sz="quarter" idx="10"/>
          </p:nvPr>
        </p:nvSpPr>
        <p:spPr/>
        <p:txBody>
          <a:bodyPr/>
          <a:lstStyle/>
          <a:p>
            <a:fld id="{0DE477A3-DBFD-42B9-8D71-37BCE6D4F5C8}" type="slidenum">
              <a:rPr lang="en-US" smtClean="0"/>
              <a:t>11</a:t>
            </a:fld>
            <a:endParaRPr lang="en-US"/>
          </a:p>
        </p:txBody>
      </p:sp>
    </p:spTree>
    <p:extLst>
      <p:ext uri="{BB962C8B-B14F-4D97-AF65-F5344CB8AC3E}">
        <p14:creationId xmlns:p14="http://schemas.microsoft.com/office/powerpoint/2010/main" val="31506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1E35-DBC0-4199-86EC-8F9341103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E5A7E-36BD-49A0-8047-EC2F5522B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11AEF-8A43-4501-B0CD-710AB1D805B7}"/>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F4C6771C-36ED-4C93-B563-85C8FB451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B34CF-AB52-48DC-9691-777806C66D8A}"/>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266203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0948-6378-47F7-ADBC-01D37F6BD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A9363-4875-40E6-89DE-814710CCF1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867EE-430D-4E90-BF32-74962A642888}"/>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C49B701E-8D87-4127-9C3D-A243D0740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7250F-4271-48BE-B5C2-E7691BAD4066}"/>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31268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1C0F6-1C44-4091-A9F1-66F08FA05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25CF7-FE0B-4D98-89E9-6F8B2B5331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310A0-E082-458D-9412-E7B9635CC857}"/>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0EA394D0-237F-4778-B7AD-8495FB371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16487-9521-4DCE-B416-FBDC01DE508A}"/>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140396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EEDD-CCE9-4A17-A21F-AC520E05F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D2DE7-F420-4669-9DCD-D744240718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F8C1E-213D-4183-854A-930CD3ECC109}"/>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F6BCFA60-EC44-4133-A464-AAC8D515C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2780B-D89D-4857-8B1C-016BEA8B6FE0}"/>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92404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2A2B-44DF-465A-862A-305D55F4E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9C45F-C5AA-485E-B5A1-CB9182D27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F949C9-FECB-4AAE-BF59-9E1BF6812734}"/>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13402132-8FBE-48CD-9D50-3B3ABE640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3C66F-0662-4D82-9E05-C6CE54917AD7}"/>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284830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4512-AE08-4FBD-8E85-0F7EEC3E3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4FC74-E0ED-48EE-89CB-9921375E23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AF528E-9372-4BE2-A463-C4F7DD2AA2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B48B0C-3F6D-4381-AF7B-AE200F560F4E}"/>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6" name="Footer Placeholder 5">
            <a:extLst>
              <a:ext uri="{FF2B5EF4-FFF2-40B4-BE49-F238E27FC236}">
                <a16:creationId xmlns:a16="http://schemas.microsoft.com/office/drawing/2014/main" id="{D7B25AD3-0EB1-4C01-9EF5-DB6A897F8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D76C5-3B07-4CF5-916B-6AD12C70A229}"/>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3653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951C-05C2-4223-B2E0-179F435DB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F244C-227E-4DBB-A2B5-29BEABFDC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47FC93-6EDA-4ED9-A0D3-F52F4508BC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60DF5-85E3-4409-A62B-1810F8098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10C90D-065E-4C9B-84F2-BB3B2D0EC7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8B6FA-524F-435D-B92C-BDC6046C9108}"/>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8" name="Footer Placeholder 7">
            <a:extLst>
              <a:ext uri="{FF2B5EF4-FFF2-40B4-BE49-F238E27FC236}">
                <a16:creationId xmlns:a16="http://schemas.microsoft.com/office/drawing/2014/main" id="{765A6071-E206-4717-80C7-9BA4BB906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CCFC40-D691-42A7-92E9-28FCCDBB6C71}"/>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207688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668C-7404-4A52-BEBF-6AD7C760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DE0265-FD53-42C0-856E-0B9D265A29CE}"/>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4" name="Footer Placeholder 3">
            <a:extLst>
              <a:ext uri="{FF2B5EF4-FFF2-40B4-BE49-F238E27FC236}">
                <a16:creationId xmlns:a16="http://schemas.microsoft.com/office/drawing/2014/main" id="{250D1DE0-B7A7-484E-A0F6-C7203B99E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96BCE-35B5-4B75-A3CD-05229335042D}"/>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277981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A0110-950D-42EF-812B-FF922976BB17}"/>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3" name="Footer Placeholder 2">
            <a:extLst>
              <a:ext uri="{FF2B5EF4-FFF2-40B4-BE49-F238E27FC236}">
                <a16:creationId xmlns:a16="http://schemas.microsoft.com/office/drawing/2014/main" id="{0DF7EE54-20E6-4320-A197-85479E86B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45B845-45BA-4BEB-BD98-82CE55421C00}"/>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7770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BC31-BD7E-41B8-A33F-281D0F052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E0FEF-3E6F-4A8B-B5E1-CABAFCD91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9D28C-D8D6-4DFD-8DCC-A52CF5BBB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09FF6E-0897-4382-93D1-CEE11E10E677}"/>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6" name="Footer Placeholder 5">
            <a:extLst>
              <a:ext uri="{FF2B5EF4-FFF2-40B4-BE49-F238E27FC236}">
                <a16:creationId xmlns:a16="http://schemas.microsoft.com/office/drawing/2014/main" id="{197148E5-6CB2-4C57-845D-121219648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51386-C89A-4A7D-AB8E-E0824CA31E0A}"/>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42433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BCD5-1E5C-4CF2-9484-2C6BE3E30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783FC-9707-470A-91F1-2A507EB31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969416-C7C8-441B-9345-F064B0135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D4BF04-4A81-4DE8-AB2A-BAC8A3FA9984}"/>
              </a:ext>
            </a:extLst>
          </p:cNvPr>
          <p:cNvSpPr>
            <a:spLocks noGrp="1"/>
          </p:cNvSpPr>
          <p:nvPr>
            <p:ph type="dt" sz="half" idx="10"/>
          </p:nvPr>
        </p:nvSpPr>
        <p:spPr/>
        <p:txBody>
          <a:bodyPr/>
          <a:lstStyle/>
          <a:p>
            <a:fld id="{C6CF45C4-C3D5-4ED1-A22F-D68685E28736}" type="datetimeFigureOut">
              <a:rPr lang="en-US" smtClean="0"/>
              <a:t>4/23/2018</a:t>
            </a:fld>
            <a:endParaRPr lang="en-US"/>
          </a:p>
        </p:txBody>
      </p:sp>
      <p:sp>
        <p:nvSpPr>
          <p:cNvPr id="6" name="Footer Placeholder 5">
            <a:extLst>
              <a:ext uri="{FF2B5EF4-FFF2-40B4-BE49-F238E27FC236}">
                <a16:creationId xmlns:a16="http://schemas.microsoft.com/office/drawing/2014/main" id="{8933450A-B276-445C-9C4F-F5B90B25A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051D6-BB76-46DD-860E-AA0CAE200CCF}"/>
              </a:ext>
            </a:extLst>
          </p:cNvPr>
          <p:cNvSpPr>
            <a:spLocks noGrp="1"/>
          </p:cNvSpPr>
          <p:nvPr>
            <p:ph type="sldNum" sz="quarter" idx="12"/>
          </p:nvPr>
        </p:nvSpPr>
        <p:spPr/>
        <p:txBody>
          <a:bodyPr/>
          <a:lstStyle/>
          <a:p>
            <a:fld id="{B24CA023-F9E2-468F-8815-4E219935C1D2}" type="slidenum">
              <a:rPr lang="en-US" smtClean="0"/>
              <a:t>‹#›</a:t>
            </a:fld>
            <a:endParaRPr lang="en-US"/>
          </a:p>
        </p:txBody>
      </p:sp>
    </p:spTree>
    <p:extLst>
      <p:ext uri="{BB962C8B-B14F-4D97-AF65-F5344CB8AC3E}">
        <p14:creationId xmlns:p14="http://schemas.microsoft.com/office/powerpoint/2010/main" val="38118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830A-D566-40FD-91DD-5B90C842F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A654DF-E3EC-49D7-AC53-ADD81701D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1209B-CC64-4256-B89C-BC5E3784F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F45C4-C3D5-4ED1-A22F-D68685E28736}" type="datetimeFigureOut">
              <a:rPr lang="en-US" smtClean="0"/>
              <a:t>4/23/2018</a:t>
            </a:fld>
            <a:endParaRPr lang="en-US"/>
          </a:p>
        </p:txBody>
      </p:sp>
      <p:sp>
        <p:nvSpPr>
          <p:cNvPr id="5" name="Footer Placeholder 4">
            <a:extLst>
              <a:ext uri="{FF2B5EF4-FFF2-40B4-BE49-F238E27FC236}">
                <a16:creationId xmlns:a16="http://schemas.microsoft.com/office/drawing/2014/main" id="{315D5EF9-BAB8-44AB-A034-8F8FCDAB9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8B527-27C9-4344-8A45-5665A91C9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CA023-F9E2-468F-8815-4E219935C1D2}" type="slidenum">
              <a:rPr lang="en-US" smtClean="0"/>
              <a:t>‹#›</a:t>
            </a:fld>
            <a:endParaRPr lang="en-US"/>
          </a:p>
        </p:txBody>
      </p:sp>
    </p:spTree>
    <p:extLst>
      <p:ext uri="{BB962C8B-B14F-4D97-AF65-F5344CB8AC3E}">
        <p14:creationId xmlns:p14="http://schemas.microsoft.com/office/powerpoint/2010/main" val="161148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WPA-KpldDV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14">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 name="Rectangle 16">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8">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Graphic 9">
            <a:extLst>
              <a:ext uri="{FF2B5EF4-FFF2-40B4-BE49-F238E27FC236}">
                <a16:creationId xmlns:a16="http://schemas.microsoft.com/office/drawing/2014/main" id="{5A848607-ECC4-4D34-96BB-82221B713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2" name="Title 1">
            <a:extLst>
              <a:ext uri="{FF2B5EF4-FFF2-40B4-BE49-F238E27FC236}">
                <a16:creationId xmlns:a16="http://schemas.microsoft.com/office/drawing/2014/main" id="{30121E08-4D6B-4FE4-9153-B24B36499B1B}"/>
              </a:ext>
            </a:extLst>
          </p:cNvPr>
          <p:cNvSpPr>
            <a:spLocks noGrp="1"/>
          </p:cNvSpPr>
          <p:nvPr>
            <p:ph type="title"/>
          </p:nvPr>
        </p:nvSpPr>
        <p:spPr>
          <a:xfrm>
            <a:off x="774700" y="762000"/>
            <a:ext cx="3759200" cy="3340100"/>
          </a:xfrm>
        </p:spPr>
        <p:txBody>
          <a:bodyPr>
            <a:normAutofit/>
          </a:bodyPr>
          <a:lstStyle/>
          <a:p>
            <a:r>
              <a:rPr lang="en-US">
                <a:solidFill>
                  <a:srgbClr val="FFFFFF"/>
                </a:solidFill>
              </a:rPr>
              <a:t>Video</a:t>
            </a:r>
          </a:p>
        </p:txBody>
      </p:sp>
      <p:sp>
        <p:nvSpPr>
          <p:cNvPr id="6" name="Content Placeholder 5">
            <a:extLst>
              <a:ext uri="{FF2B5EF4-FFF2-40B4-BE49-F238E27FC236}">
                <a16:creationId xmlns:a16="http://schemas.microsoft.com/office/drawing/2014/main" id="{18DAB02C-89F9-4517-A02A-6F8FB1E86E0A}"/>
              </a:ext>
            </a:extLst>
          </p:cNvPr>
          <p:cNvSpPr>
            <a:spLocks noGrp="1"/>
          </p:cNvSpPr>
          <p:nvPr>
            <p:ph idx="1"/>
          </p:nvPr>
        </p:nvSpPr>
        <p:spPr>
          <a:xfrm>
            <a:off x="7658103" y="795548"/>
            <a:ext cx="3759198" cy="5275603"/>
          </a:xfrm>
        </p:spPr>
        <p:txBody>
          <a:bodyPr anchor="ctr">
            <a:normAutofit/>
          </a:bodyPr>
          <a:lstStyle/>
          <a:p>
            <a:r>
              <a:rPr lang="en-US" sz="2000">
                <a:hlinkClick r:id="rId4"/>
              </a:rPr>
              <a:t>https://www.youtube.com/watch?v=WPA-KpldDVc</a:t>
            </a:r>
            <a:endParaRPr lang="en-US" sz="2000"/>
          </a:p>
          <a:p>
            <a:pPr marL="0" indent="0">
              <a:buNone/>
            </a:pPr>
            <a:endParaRPr lang="en-US" sz="2000"/>
          </a:p>
        </p:txBody>
      </p:sp>
    </p:spTree>
    <p:extLst>
      <p:ext uri="{BB962C8B-B14F-4D97-AF65-F5344CB8AC3E}">
        <p14:creationId xmlns:p14="http://schemas.microsoft.com/office/powerpoint/2010/main" val="248003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920633-8D22-4D8E-9E05-ADBA975A1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5EDD1E-0CD0-4D4F-A056-4C877287AFE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El Nino in Michigan.</a:t>
            </a:r>
          </a:p>
        </p:txBody>
      </p:sp>
    </p:spTree>
    <p:extLst>
      <p:ext uri="{BB962C8B-B14F-4D97-AF65-F5344CB8AC3E}">
        <p14:creationId xmlns:p14="http://schemas.microsoft.com/office/powerpoint/2010/main" val="158904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generated with high confidence">
            <a:extLst>
              <a:ext uri="{FF2B5EF4-FFF2-40B4-BE49-F238E27FC236}">
                <a16:creationId xmlns:a16="http://schemas.microsoft.com/office/drawing/2014/main" id="{E4920633-8D22-4D8E-9E05-ADBA975A1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822" y="1196574"/>
            <a:ext cx="6553545" cy="4472794"/>
          </a:xfrm>
          <a:prstGeom prst="rect">
            <a:avLst/>
          </a:prstGeom>
        </p:spPr>
      </p:pic>
      <p:sp>
        <p:nvSpPr>
          <p:cNvPr id="19" name="Rectangle 1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5EDD1E-0CD0-4D4F-A056-4C877287AFE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La Nina in Michigan</a:t>
            </a:r>
          </a:p>
        </p:txBody>
      </p:sp>
    </p:spTree>
    <p:extLst>
      <p:ext uri="{BB962C8B-B14F-4D97-AF65-F5344CB8AC3E}">
        <p14:creationId xmlns:p14="http://schemas.microsoft.com/office/powerpoint/2010/main" val="27020046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EA679E-29BD-47B4-8979-5DA08FFCAB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904" b="6510"/>
          <a:stretch/>
        </p:blipFill>
        <p:spPr>
          <a:xfrm>
            <a:off x="20" y="10"/>
            <a:ext cx="12191980" cy="6857990"/>
          </a:xfrm>
          <a:prstGeom prst="rect">
            <a:avLst/>
          </a:prstGeom>
        </p:spPr>
      </p:pic>
      <p:sp>
        <p:nvSpPr>
          <p:cNvPr id="20" name="Rectangle 9">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1">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8AEEB1-8BAC-4A88-ABFA-C727810CEEA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bg1"/>
                </a:solidFill>
              </a:rPr>
              <a:t>El Nino or La Nina?</a:t>
            </a:r>
          </a:p>
        </p:txBody>
      </p:sp>
    </p:spTree>
    <p:extLst>
      <p:ext uri="{BB962C8B-B14F-4D97-AF65-F5344CB8AC3E}">
        <p14:creationId xmlns:p14="http://schemas.microsoft.com/office/powerpoint/2010/main" val="138180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food&#10;&#10;Description generated with high confidence">
            <a:extLst>
              <a:ext uri="{FF2B5EF4-FFF2-40B4-BE49-F238E27FC236}">
                <a16:creationId xmlns:a16="http://schemas.microsoft.com/office/drawing/2014/main" id="{AC674578-98DD-4323-BA3E-28581A1A7E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87669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 name="Rectangle 7">
            <a:extLst>
              <a:ext uri="{FF2B5EF4-FFF2-40B4-BE49-F238E27FC236}">
                <a16:creationId xmlns:a16="http://schemas.microsoft.com/office/drawing/2014/main" id="{793EF0C2-EE57-40DD-B754-BF1477FABA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E63CE-E114-419B-9D3D-5B9AC068D423}"/>
              </a:ext>
            </a:extLst>
          </p:cNvPr>
          <p:cNvSpPr>
            <a:spLocks noGrp="1"/>
          </p:cNvSpPr>
          <p:nvPr>
            <p:ph type="ctrTitle"/>
          </p:nvPr>
        </p:nvSpPr>
        <p:spPr>
          <a:xfrm>
            <a:off x="1023257" y="965198"/>
            <a:ext cx="6766078" cy="4927601"/>
          </a:xfrm>
        </p:spPr>
        <p:txBody>
          <a:bodyPr anchor="ctr">
            <a:normAutofit/>
          </a:bodyPr>
          <a:lstStyle/>
          <a:p>
            <a:r>
              <a:rPr lang="en-US" dirty="0"/>
              <a:t>El Nino &amp; La Nina</a:t>
            </a:r>
          </a:p>
        </p:txBody>
      </p:sp>
      <p:sp>
        <p:nvSpPr>
          <p:cNvPr id="3" name="Subtitle 2">
            <a:extLst>
              <a:ext uri="{FF2B5EF4-FFF2-40B4-BE49-F238E27FC236}">
                <a16:creationId xmlns:a16="http://schemas.microsoft.com/office/drawing/2014/main" id="{6A6E9AFA-7DF6-44D3-8A41-D5264D341472}"/>
              </a:ext>
            </a:extLst>
          </p:cNvPr>
          <p:cNvSpPr>
            <a:spLocks noGrp="1"/>
          </p:cNvSpPr>
          <p:nvPr>
            <p:ph type="subTitle" idx="1"/>
          </p:nvPr>
        </p:nvSpPr>
        <p:spPr>
          <a:xfrm>
            <a:off x="8222286" y="87782"/>
            <a:ext cx="3847794" cy="6664147"/>
          </a:xfrm>
        </p:spPr>
        <p:txBody>
          <a:bodyPr anchor="ctr">
            <a:normAutofit/>
          </a:bodyPr>
          <a:lstStyle/>
          <a:p>
            <a:pPr algn="l"/>
            <a:r>
              <a:rPr lang="en-US" sz="3600" dirty="0">
                <a:solidFill>
                  <a:srgbClr val="FFFFFF"/>
                </a:solidFill>
              </a:rPr>
              <a:t>The History:</a:t>
            </a:r>
          </a:p>
          <a:p>
            <a:pPr algn="l"/>
            <a:r>
              <a:rPr lang="en-US" sz="3600" b="1" dirty="0">
                <a:solidFill>
                  <a:srgbClr val="FF0000"/>
                </a:solidFill>
              </a:rPr>
              <a:t>-</a:t>
            </a:r>
            <a:r>
              <a:rPr lang="en-US" sz="3600" dirty="0">
                <a:solidFill>
                  <a:srgbClr val="FFFFFF"/>
                </a:solidFill>
              </a:rPr>
              <a:t>First identified in the 1600s by a fisherman!</a:t>
            </a:r>
          </a:p>
          <a:p>
            <a:pPr algn="l"/>
            <a:r>
              <a:rPr lang="en-US" sz="3600" b="1" dirty="0">
                <a:solidFill>
                  <a:srgbClr val="FF0000"/>
                </a:solidFill>
              </a:rPr>
              <a:t>-</a:t>
            </a:r>
            <a:r>
              <a:rPr lang="en-US" sz="3600" dirty="0">
                <a:solidFill>
                  <a:srgbClr val="FFFFFF"/>
                </a:solidFill>
              </a:rPr>
              <a:t>Warm southward-flowing ocean current during Christmas. </a:t>
            </a:r>
          </a:p>
          <a:p>
            <a:pPr algn="l"/>
            <a:r>
              <a:rPr lang="en-US" sz="3600" b="1" dirty="0">
                <a:solidFill>
                  <a:srgbClr val="FF0000"/>
                </a:solidFill>
              </a:rPr>
              <a:t>-</a:t>
            </a:r>
            <a:r>
              <a:rPr lang="en-US" sz="3600" dirty="0">
                <a:solidFill>
                  <a:srgbClr val="FFFFFF"/>
                </a:solidFill>
              </a:rPr>
              <a:t>“The Little Boy” or “Christ Child”</a:t>
            </a:r>
          </a:p>
          <a:p>
            <a:pPr algn="l"/>
            <a:endParaRPr lang="en-US" sz="2000" dirty="0">
              <a:solidFill>
                <a:srgbClr val="FFFFFF"/>
              </a:solidFill>
            </a:endParaRPr>
          </a:p>
        </p:txBody>
      </p:sp>
    </p:spTree>
    <p:extLst>
      <p:ext uri="{BB962C8B-B14F-4D97-AF65-F5344CB8AC3E}">
        <p14:creationId xmlns:p14="http://schemas.microsoft.com/office/powerpoint/2010/main" val="63296622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4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text, map&#10;&#10;Description generated with very high confidence">
            <a:extLst>
              <a:ext uri="{FF2B5EF4-FFF2-40B4-BE49-F238E27FC236}">
                <a16:creationId xmlns:a16="http://schemas.microsoft.com/office/drawing/2014/main" id="{8F90D51B-3924-4D20-9696-9145E38D15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099528" y="643467"/>
            <a:ext cx="9992943" cy="5571066"/>
          </a:xfrm>
          <a:prstGeom prst="rect">
            <a:avLst/>
          </a:prstGeom>
        </p:spPr>
      </p:pic>
    </p:spTree>
    <p:extLst>
      <p:ext uri="{BB962C8B-B14F-4D97-AF65-F5344CB8AC3E}">
        <p14:creationId xmlns:p14="http://schemas.microsoft.com/office/powerpoint/2010/main" val="101064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map&#10;&#10;Description generated with very high confidence">
            <a:extLst>
              <a:ext uri="{FF2B5EF4-FFF2-40B4-BE49-F238E27FC236}">
                <a16:creationId xmlns:a16="http://schemas.microsoft.com/office/drawing/2014/main" id="{9F052A7C-D3DD-490A-B7F4-1A60255D20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67"/>
          <a:stretch/>
        </p:blipFill>
        <p:spPr>
          <a:xfrm>
            <a:off x="1143958" y="643467"/>
            <a:ext cx="9904083" cy="5571066"/>
          </a:xfrm>
          <a:prstGeom prst="rect">
            <a:avLst/>
          </a:prstGeom>
        </p:spPr>
      </p:pic>
    </p:spTree>
    <p:extLst>
      <p:ext uri="{BB962C8B-B14F-4D97-AF65-F5344CB8AC3E}">
        <p14:creationId xmlns:p14="http://schemas.microsoft.com/office/powerpoint/2010/main" val="197257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C03150-B26E-44D3-8DB8-763D37E23A6A}"/>
              </a:ext>
            </a:extLst>
          </p:cNvPr>
          <p:cNvSpPr>
            <a:spLocks noGrp="1"/>
          </p:cNvSpPr>
          <p:nvPr>
            <p:ph type="title"/>
          </p:nvPr>
        </p:nvSpPr>
        <p:spPr>
          <a:xfrm>
            <a:off x="943277" y="712269"/>
            <a:ext cx="3370998" cy="5502264"/>
          </a:xfrm>
        </p:spPr>
        <p:txBody>
          <a:bodyPr>
            <a:normAutofit/>
          </a:bodyPr>
          <a:lstStyle/>
          <a:p>
            <a:r>
              <a:rPr lang="en-US" sz="4800" dirty="0">
                <a:solidFill>
                  <a:srgbClr val="FFFFFF"/>
                </a:solidFill>
              </a:rPr>
              <a:t>What is El Nino?</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3949788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76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 map&#10;&#10;Description generated with very high confidence">
            <a:extLst>
              <a:ext uri="{FF2B5EF4-FFF2-40B4-BE49-F238E27FC236}">
                <a16:creationId xmlns:a16="http://schemas.microsoft.com/office/drawing/2014/main" id="{8C2BA907-BE3C-424F-9F68-7E9B35B1BF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632" y="1728235"/>
            <a:ext cx="10536735" cy="4925924"/>
          </a:xfrm>
          <a:prstGeom prst="rect">
            <a:avLst/>
          </a:prstGeom>
        </p:spPr>
      </p:pic>
      <p:sp>
        <p:nvSpPr>
          <p:cNvPr id="2" name="Title 1">
            <a:extLst>
              <a:ext uri="{FF2B5EF4-FFF2-40B4-BE49-F238E27FC236}">
                <a16:creationId xmlns:a16="http://schemas.microsoft.com/office/drawing/2014/main" id="{2DC040F6-B09A-4F47-A681-5A72AC4522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is El Nino…continued</a:t>
            </a:r>
          </a:p>
        </p:txBody>
      </p:sp>
    </p:spTree>
    <p:extLst>
      <p:ext uri="{BB962C8B-B14F-4D97-AF65-F5344CB8AC3E}">
        <p14:creationId xmlns:p14="http://schemas.microsoft.com/office/powerpoint/2010/main" val="310342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map&#10;&#10;Description generated with very high confidence">
            <a:extLst>
              <a:ext uri="{FF2B5EF4-FFF2-40B4-BE49-F238E27FC236}">
                <a16:creationId xmlns:a16="http://schemas.microsoft.com/office/drawing/2014/main" id="{005F8960-D8E9-4746-8733-BCD1A0054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 y="812992"/>
            <a:ext cx="5455917" cy="2987114"/>
          </a:xfrm>
          <a:prstGeom prst="rect">
            <a:avLst/>
          </a:prstGeom>
        </p:spPr>
      </p:pic>
      <p:pic>
        <p:nvPicPr>
          <p:cNvPr id="7" name="Picture 6" descr="A picture containing text, map&#10;&#10;Description generated with very high confidence">
            <a:extLst>
              <a:ext uri="{FF2B5EF4-FFF2-40B4-BE49-F238E27FC236}">
                <a16:creationId xmlns:a16="http://schemas.microsoft.com/office/drawing/2014/main" id="{88095A98-C517-4534-BEA8-12C4861C8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297" y="812993"/>
            <a:ext cx="5671920" cy="2651622"/>
          </a:xfrm>
          <a:prstGeom prst="rect">
            <a:avLst/>
          </a:prstGeom>
        </p:spPr>
      </p:pic>
      <p:sp>
        <p:nvSpPr>
          <p:cNvPr id="2" name="Title 1">
            <a:extLst>
              <a:ext uri="{FF2B5EF4-FFF2-40B4-BE49-F238E27FC236}">
                <a16:creationId xmlns:a16="http://schemas.microsoft.com/office/drawing/2014/main" id="{6B9DE297-3478-4E7E-81CF-BE9A57F183A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chemeClr val="bg1"/>
                </a:solidFill>
              </a:rPr>
              <a:t>What is different? What will happen?</a:t>
            </a:r>
          </a:p>
        </p:txBody>
      </p:sp>
    </p:spTree>
    <p:extLst>
      <p:ext uri="{BB962C8B-B14F-4D97-AF65-F5344CB8AC3E}">
        <p14:creationId xmlns:p14="http://schemas.microsoft.com/office/powerpoint/2010/main" val="282740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ED28E597-4AF8-4D69-A9AB-A1EDC6156B0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outdoor, sky, ground, grass&#10;&#10;Description generated with very high confidence">
            <a:extLst>
              <a:ext uri="{FF2B5EF4-FFF2-40B4-BE49-F238E27FC236}">
                <a16:creationId xmlns:a16="http://schemas.microsoft.com/office/drawing/2014/main" id="{089E50EC-D7FB-4748-9668-19FFAEE7EA3A}"/>
              </a:ext>
            </a:extLst>
          </p:cNvPr>
          <p:cNvPicPr>
            <a:picLocks noChangeAspect="1"/>
          </p:cNvPicPr>
          <p:nvPr/>
        </p:nvPicPr>
        <p:blipFill rotWithShape="1">
          <a:blip r:embed="rId2">
            <a:extLst>
              <a:ext uri="{28A0092B-C50C-407E-A947-70E740481C1C}">
                <a14:useLocalDpi xmlns:a14="http://schemas.microsoft.com/office/drawing/2010/main" val="0"/>
              </a:ext>
            </a:extLst>
          </a:blip>
          <a:srcRect l="4" r="8243" b="-4"/>
          <a:stretch/>
        </p:blipFill>
        <p:spPr>
          <a:xfrm>
            <a:off x="317635" y="3509433"/>
            <a:ext cx="4160452" cy="3026833"/>
          </a:xfrm>
          <a:prstGeom prst="rect">
            <a:avLst/>
          </a:prstGeom>
        </p:spPr>
      </p:pic>
      <p:pic>
        <p:nvPicPr>
          <p:cNvPr id="5" name="Content Placeholder 4" descr="A close up of a rock&#10;&#10;Description generated with very high confidence">
            <a:extLst>
              <a:ext uri="{FF2B5EF4-FFF2-40B4-BE49-F238E27FC236}">
                <a16:creationId xmlns:a16="http://schemas.microsoft.com/office/drawing/2014/main" id="{2867FAA1-C0A7-4C48-8A68-DD229C738D0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294" r="2" b="13028"/>
          <a:stretch/>
        </p:blipFill>
        <p:spPr>
          <a:xfrm>
            <a:off x="4654296" y="299363"/>
            <a:ext cx="7217085" cy="3008188"/>
          </a:xfrm>
          <a:prstGeom prst="rect">
            <a:avLst/>
          </a:prstGeom>
        </p:spPr>
      </p:pic>
      <p:pic>
        <p:nvPicPr>
          <p:cNvPr id="7" name="Picture 6" descr="A person standing on a rock&#10;&#10;Description generated with high confidence">
            <a:extLst>
              <a:ext uri="{FF2B5EF4-FFF2-40B4-BE49-F238E27FC236}">
                <a16:creationId xmlns:a16="http://schemas.microsoft.com/office/drawing/2014/main" id="{2EADD47E-FA1F-4B95-8ECF-4A6C79DBA8B8}"/>
              </a:ext>
            </a:extLst>
          </p:cNvPr>
          <p:cNvPicPr>
            <a:picLocks noChangeAspect="1"/>
          </p:cNvPicPr>
          <p:nvPr/>
        </p:nvPicPr>
        <p:blipFill rotWithShape="1">
          <a:blip r:embed="rId4">
            <a:extLst>
              <a:ext uri="{28A0092B-C50C-407E-A947-70E740481C1C}">
                <a14:useLocalDpi xmlns:a14="http://schemas.microsoft.com/office/drawing/2010/main" val="0"/>
              </a:ext>
            </a:extLst>
          </a:blip>
          <a:srcRect r="9263" b="-2"/>
          <a:stretch/>
        </p:blipFill>
        <p:spPr>
          <a:xfrm>
            <a:off x="317635" y="299363"/>
            <a:ext cx="4160452" cy="3049204"/>
          </a:xfrm>
          <a:prstGeom prst="rect">
            <a:avLst/>
          </a:prstGeom>
        </p:spPr>
      </p:pic>
      <p:sp>
        <p:nvSpPr>
          <p:cNvPr id="2" name="Title 1">
            <a:extLst>
              <a:ext uri="{FF2B5EF4-FFF2-40B4-BE49-F238E27FC236}">
                <a16:creationId xmlns:a16="http://schemas.microsoft.com/office/drawing/2014/main" id="{3FE1A7B5-D49C-478B-BBCA-7BF2F0F73E0F}"/>
              </a:ext>
            </a:extLst>
          </p:cNvPr>
          <p:cNvSpPr>
            <a:spLocks noGrp="1"/>
          </p:cNvSpPr>
          <p:nvPr>
            <p:ph type="title"/>
          </p:nvPr>
        </p:nvSpPr>
        <p:spPr>
          <a:xfrm>
            <a:off x="5021821" y="3812954"/>
            <a:ext cx="6465287" cy="1427718"/>
          </a:xfrm>
        </p:spPr>
        <p:txBody>
          <a:bodyPr vert="horz" lIns="91440" tIns="45720" rIns="91440" bIns="45720" rtlCol="0" anchor="b">
            <a:normAutofit/>
          </a:bodyPr>
          <a:lstStyle/>
          <a:p>
            <a:pPr algn="ctr"/>
            <a:r>
              <a:rPr lang="en-US" sz="4200" kern="1200" dirty="0">
                <a:solidFill>
                  <a:schemeClr val="bg1"/>
                </a:solidFill>
                <a:latin typeface="+mj-lt"/>
                <a:ea typeface="+mj-ea"/>
                <a:cs typeface="+mj-cs"/>
              </a:rPr>
              <a:t>Devastating Droughts in Asia</a:t>
            </a:r>
          </a:p>
        </p:txBody>
      </p:sp>
    </p:spTree>
    <p:extLst>
      <p:ext uri="{BB962C8B-B14F-4D97-AF65-F5344CB8AC3E}">
        <p14:creationId xmlns:p14="http://schemas.microsoft.com/office/powerpoint/2010/main" val="414226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ED28E597-4AF8-4D69-A9AB-A1EDC6156B0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outdoor, tree, water&#10;&#10;Description generated with very high confidence">
            <a:extLst>
              <a:ext uri="{FF2B5EF4-FFF2-40B4-BE49-F238E27FC236}">
                <a16:creationId xmlns:a16="http://schemas.microsoft.com/office/drawing/2014/main" id="{087EBE5C-80AD-47C3-ABAC-4E1182DB326F}"/>
              </a:ext>
            </a:extLst>
          </p:cNvPr>
          <p:cNvPicPr>
            <a:picLocks noChangeAspect="1"/>
          </p:cNvPicPr>
          <p:nvPr/>
        </p:nvPicPr>
        <p:blipFill rotWithShape="1">
          <a:blip r:embed="rId2">
            <a:extLst>
              <a:ext uri="{28A0092B-C50C-407E-A947-70E740481C1C}">
                <a14:useLocalDpi xmlns:a14="http://schemas.microsoft.com/office/drawing/2010/main" val="0"/>
              </a:ext>
            </a:extLst>
          </a:blip>
          <a:srcRect l="4177" r="23658" b="-3"/>
          <a:stretch/>
        </p:blipFill>
        <p:spPr>
          <a:xfrm>
            <a:off x="317635" y="3509433"/>
            <a:ext cx="4160452" cy="3026833"/>
          </a:xfrm>
          <a:prstGeom prst="rect">
            <a:avLst/>
          </a:prstGeom>
        </p:spPr>
      </p:pic>
      <p:pic>
        <p:nvPicPr>
          <p:cNvPr id="5" name="Content Placeholder 4" descr="A small boat in a river&#10;&#10;Description generated with very high confidence">
            <a:extLst>
              <a:ext uri="{FF2B5EF4-FFF2-40B4-BE49-F238E27FC236}">
                <a16:creationId xmlns:a16="http://schemas.microsoft.com/office/drawing/2014/main" id="{BD6F1D7D-C944-4661-9BA0-76513CD844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2813"/>
          <a:stretch/>
        </p:blipFill>
        <p:spPr>
          <a:xfrm>
            <a:off x="4654296" y="299363"/>
            <a:ext cx="7217085" cy="3008188"/>
          </a:xfrm>
          <a:prstGeom prst="rect">
            <a:avLst/>
          </a:prstGeom>
        </p:spPr>
      </p:pic>
      <p:pic>
        <p:nvPicPr>
          <p:cNvPr id="7" name="Picture 6" descr="A body of water with a city in the background&#10;&#10;Description generated with very high confidence">
            <a:extLst>
              <a:ext uri="{FF2B5EF4-FFF2-40B4-BE49-F238E27FC236}">
                <a16:creationId xmlns:a16="http://schemas.microsoft.com/office/drawing/2014/main" id="{4BFF238A-8D52-4B2D-856E-A2E463FD0E2D}"/>
              </a:ext>
            </a:extLst>
          </p:cNvPr>
          <p:cNvPicPr>
            <a:picLocks noChangeAspect="1"/>
          </p:cNvPicPr>
          <p:nvPr/>
        </p:nvPicPr>
        <p:blipFill rotWithShape="1">
          <a:blip r:embed="rId4">
            <a:extLst>
              <a:ext uri="{28A0092B-C50C-407E-A947-70E740481C1C}">
                <a14:useLocalDpi xmlns:a14="http://schemas.microsoft.com/office/drawing/2010/main" val="0"/>
              </a:ext>
            </a:extLst>
          </a:blip>
          <a:srcRect l="5513"/>
          <a:stretch/>
        </p:blipFill>
        <p:spPr>
          <a:xfrm>
            <a:off x="317635" y="299363"/>
            <a:ext cx="4160452" cy="3049204"/>
          </a:xfrm>
          <a:prstGeom prst="rect">
            <a:avLst/>
          </a:prstGeom>
        </p:spPr>
      </p:pic>
      <p:sp>
        <p:nvSpPr>
          <p:cNvPr id="2" name="Title 1">
            <a:extLst>
              <a:ext uri="{FF2B5EF4-FFF2-40B4-BE49-F238E27FC236}">
                <a16:creationId xmlns:a16="http://schemas.microsoft.com/office/drawing/2014/main" id="{BB37B312-F899-448B-BDBF-D8B8393BD039}"/>
              </a:ext>
            </a:extLst>
          </p:cNvPr>
          <p:cNvSpPr>
            <a:spLocks noGrp="1"/>
          </p:cNvSpPr>
          <p:nvPr>
            <p:ph type="title"/>
          </p:nvPr>
        </p:nvSpPr>
        <p:spPr>
          <a:xfrm>
            <a:off x="5021821" y="3812954"/>
            <a:ext cx="6465287" cy="1516014"/>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Flooding in S. America</a:t>
            </a:r>
          </a:p>
        </p:txBody>
      </p:sp>
    </p:spTree>
    <p:extLst>
      <p:ext uri="{BB962C8B-B14F-4D97-AF65-F5344CB8AC3E}">
        <p14:creationId xmlns:p14="http://schemas.microsoft.com/office/powerpoint/2010/main" val="118285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349</Words>
  <Application>Microsoft Office PowerPoint</Application>
  <PresentationFormat>Widescreen</PresentationFormat>
  <Paragraphs>23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Video</vt:lpstr>
      <vt:lpstr>El Nino &amp; La Nina</vt:lpstr>
      <vt:lpstr>PowerPoint Presentation</vt:lpstr>
      <vt:lpstr>PowerPoint Presentation</vt:lpstr>
      <vt:lpstr>What is El Nino?</vt:lpstr>
      <vt:lpstr>What is El Nino…continued</vt:lpstr>
      <vt:lpstr>What is different? What will happen?</vt:lpstr>
      <vt:lpstr>Devastating Droughts in Asia</vt:lpstr>
      <vt:lpstr>Flooding in S. America</vt:lpstr>
      <vt:lpstr>El Nino in Michigan.</vt:lpstr>
      <vt:lpstr>La Nina in Michigan</vt:lpstr>
      <vt:lpstr>El Nino or La Nina?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Nino</dc:title>
  <dc:creator>Brad Parsons</dc:creator>
  <cp:lastModifiedBy>Brad Parsons</cp:lastModifiedBy>
  <cp:revision>6</cp:revision>
  <dcterms:created xsi:type="dcterms:W3CDTF">2018-01-17T14:59:03Z</dcterms:created>
  <dcterms:modified xsi:type="dcterms:W3CDTF">2018-04-23T13:57:12Z</dcterms:modified>
</cp:coreProperties>
</file>