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pload.wikimedia.org/wikipedia/commons/transcoded/3/3b/Hydroelectric_dam_animation.ogv/Hydroelectric_dam_animation.ogv.480p.web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HYDROPOWER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AKA WATER POWER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71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346" y="109819"/>
            <a:ext cx="10364451" cy="1596177"/>
          </a:xfrm>
        </p:spPr>
        <p:txBody>
          <a:bodyPr>
            <a:normAutofit/>
          </a:bodyPr>
          <a:lstStyle/>
          <a:p>
            <a:r>
              <a:rPr lang="en-US" sz="7200" dirty="0" smtClean="0">
                <a:hlinkClick r:id="rId2"/>
              </a:rPr>
              <a:t>CLICK HERE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45" y="618517"/>
            <a:ext cx="11191140" cy="159617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SUN CONSTANTLY EVAPORATES WATER</a:t>
            </a:r>
            <a:endParaRPr lang="en-US" sz="4800" dirty="0"/>
          </a:p>
        </p:txBody>
      </p:sp>
      <p:pic>
        <p:nvPicPr>
          <p:cNvPr id="1026" name="Picture 2" descr="http://www.vitalsurge.com/wp-content/uploads/2015/04/0006c9_a1b5dc3e5208946fc3a01d851f85d7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16" y="1855003"/>
            <a:ext cx="7718598" cy="461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6" y="618517"/>
            <a:ext cx="11408227" cy="159617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IT THEN CONDENSES AND FALLS TO EARTH</a:t>
            </a:r>
            <a:endParaRPr lang="en-US" sz="4800" dirty="0"/>
          </a:p>
        </p:txBody>
      </p:sp>
      <p:pic>
        <p:nvPicPr>
          <p:cNvPr id="2050" name="Picture 2" descr="http://www.sampletekk.com/image/data/product_desc/Rain%20Piano%20MkII/050713rain-620x4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09" y="1744166"/>
            <a:ext cx="7382791" cy="491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gardenclub.homedepot.com/wp-content/uploads/2012/11/runoff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3" y="135733"/>
            <a:ext cx="9579429" cy="71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087" y="596745"/>
            <a:ext cx="9362340" cy="1596177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WHEN IT DOESN’T SOAK IN IT FLOWS DOWNHILL ON ITS WAY TO THE OCEAN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THIS MOTION ENERGY CAN BE COLLECTED BY HUMANS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346" y="109819"/>
            <a:ext cx="10364451" cy="1596177"/>
          </a:xfrm>
        </p:spPr>
        <p:txBody>
          <a:bodyPr>
            <a:normAutofit/>
          </a:bodyPr>
          <a:lstStyle/>
          <a:p>
            <a:r>
              <a:rPr lang="en-US" sz="7200" dirty="0" smtClean="0"/>
              <a:t>FIRST WE MAKE A DAM</a:t>
            </a:r>
            <a:endParaRPr lang="en-US" sz="7200" dirty="0"/>
          </a:p>
        </p:txBody>
      </p:sp>
      <p:pic>
        <p:nvPicPr>
          <p:cNvPr id="4098" name="Picture 2" descr="http://www2.emersonprocess.com/SiteCollectionImages/News%20Images/Agua%20Verm08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29" y="1705996"/>
            <a:ext cx="7619999" cy="50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75" y="108858"/>
            <a:ext cx="10364451" cy="1596177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THEN WE CONTROL WHERE THE WATER FLOWS THROUGH</a:t>
            </a:r>
            <a:endParaRPr lang="en-US" sz="6000" dirty="0"/>
          </a:p>
        </p:txBody>
      </p:sp>
      <p:pic>
        <p:nvPicPr>
          <p:cNvPr id="9218" name="Picture 2" descr="http://www2.emersonprocess.com/SiteCollectionImages/News%20Images/Agua%20Verm08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10" y="1979620"/>
            <a:ext cx="7020434" cy="46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6606" y="5215915"/>
            <a:ext cx="1555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282" y="2426135"/>
            <a:ext cx="4275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BUT NOT HERE</a:t>
            </a:r>
            <a:endParaRPr lang="en-US" sz="5400" dirty="0"/>
          </a:p>
        </p:txBody>
      </p:sp>
      <p:sp>
        <p:nvSpPr>
          <p:cNvPr id="5" name="Left Arrow 4"/>
          <p:cNvSpPr/>
          <p:nvPr/>
        </p:nvSpPr>
        <p:spPr>
          <a:xfrm rot="9381665">
            <a:off x="4654931" y="4859939"/>
            <a:ext cx="4016933" cy="38051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0230316">
            <a:off x="4563584" y="2630199"/>
            <a:ext cx="2505751" cy="38051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7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lternative-energy-news.info/images/technical/hydro-powe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17" y="839625"/>
            <a:ext cx="8053786" cy="60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32" y="109819"/>
            <a:ext cx="11485756" cy="159617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THEN THEY PUT GENERATORS THERE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387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346" y="109819"/>
            <a:ext cx="10364451" cy="2867557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THE MOVING WATER SPINS THE GENERATOR &amp; YOU GET ELECTRICITY</a:t>
            </a:r>
            <a:endParaRPr lang="en-US" sz="7200" dirty="0"/>
          </a:p>
        </p:txBody>
      </p:sp>
      <p:pic>
        <p:nvPicPr>
          <p:cNvPr id="7170" name="Picture 2" descr="http://www.creativeoutdoorlighting.com/wp-content/uploads/187bzswqhpil0jp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17" y="2687269"/>
            <a:ext cx="7414632" cy="417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35</TotalTime>
  <Words>72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HYDROPOWER</vt:lpstr>
      <vt:lpstr>THE SUN CONSTANTLY EVAPORATES WATER</vt:lpstr>
      <vt:lpstr>IT THEN CONDENSES AND FALLS TO EARTH</vt:lpstr>
      <vt:lpstr>WHEN IT DOESN’T SOAK IN IT FLOWS DOWNHILL ON ITS WAY TO THE OCEAN</vt:lpstr>
      <vt:lpstr>THIS MOTION ENERGY CAN BE COLLECTED BY HUMANS</vt:lpstr>
      <vt:lpstr>FIRST WE MAKE A DAM</vt:lpstr>
      <vt:lpstr>THEN WE CONTROL WHERE THE WATER FLOWS THROUGH</vt:lpstr>
      <vt:lpstr>THEN THEY PUT GENERATORS THERE</vt:lpstr>
      <vt:lpstr>THE MOVING WATER SPINS THE GENERATOR &amp; YOU GET ELECTRICITY</vt:lpstr>
      <vt:lpstr>CLICK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HYDROPOWER</dc:title>
  <dc:creator>Lisa Dailey</dc:creator>
  <cp:lastModifiedBy>Lisa Dailey</cp:lastModifiedBy>
  <cp:revision>6</cp:revision>
  <dcterms:created xsi:type="dcterms:W3CDTF">2016-04-28T16:42:43Z</dcterms:created>
  <dcterms:modified xsi:type="dcterms:W3CDTF">2016-04-29T17:14:32Z</dcterms:modified>
</cp:coreProperties>
</file>