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57" r:id="rId16"/>
    <p:sldId id="258" r:id="rId17"/>
    <p:sldId id="266" r:id="rId18"/>
    <p:sldId id="259" r:id="rId19"/>
    <p:sldId id="260" r:id="rId20"/>
    <p:sldId id="261" r:id="rId21"/>
    <p:sldId id="263" r:id="rId22"/>
    <p:sldId id="286" r:id="rId23"/>
    <p:sldId id="262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4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5FA5-FEF4-4E04-8A72-F37CF548AE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GEjzt_4is" TargetMode="External"/><Relationship Id="rId2" Type="http://schemas.openxmlformats.org/officeDocument/2006/relationships/hyperlink" Target="https://www.youtube.com/watch?v=l37ofe9haM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g6t2rZBWGY" TargetMode="External"/><Relationship Id="rId4" Type="http://schemas.openxmlformats.org/officeDocument/2006/relationships/hyperlink" Target="https://www.youtube.com/watch?v=3RdkXs8Bi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dirty="0">
                <a:latin typeface="Algerian" panose="04020705040A02060702" pitchFamily="82" charset="0"/>
              </a:rPr>
              <a:t>TIDES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they work?</a:t>
            </a:r>
          </a:p>
        </p:txBody>
      </p:sp>
    </p:spTree>
    <p:extLst>
      <p:ext uri="{BB962C8B-B14F-4D97-AF65-F5344CB8AC3E}">
        <p14:creationId xmlns:p14="http://schemas.microsoft.com/office/powerpoint/2010/main" val="31167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16" y="8059"/>
            <a:ext cx="9047182" cy="68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32" y="63846"/>
            <a:ext cx="9093186" cy="6794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76" y="3816612"/>
            <a:ext cx="5295284" cy="29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7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59" y="19780"/>
            <a:ext cx="8961120" cy="67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9618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50" y="0"/>
            <a:ext cx="89997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927" y="3613784"/>
            <a:ext cx="5167144" cy="31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81" y="73427"/>
            <a:ext cx="9125251" cy="6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TIDAL FORCES ON AN ASTRONOMICAL BODY LOOK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4" y="1676400"/>
            <a:ext cx="10277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21" y="1906979"/>
            <a:ext cx="9728666" cy="4904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POLES ARE COMPRESSED TOWARD THE CENTER OF THE PLANET AND THE MIDDLE ZONES BULGE OUT TOWARD THE OBJECT EXERTING A GRAVITATIONAL PULL</a:t>
            </a:r>
          </a:p>
        </p:txBody>
      </p:sp>
    </p:spTree>
    <p:extLst>
      <p:ext uri="{BB962C8B-B14F-4D97-AF65-F5344CB8AC3E}">
        <p14:creationId xmlns:p14="http://schemas.microsoft.com/office/powerpoint/2010/main" val="210733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BULGE OCCURS IN BOTH THE WATER AND THE LAND, BUT THE LAND MOVES LESS AND SINCE YOU ARE STANDING ON IT AND MOVING UP AS WELL, YOU DON’T NOTICE</a:t>
            </a:r>
          </a:p>
        </p:txBody>
      </p:sp>
    </p:spTree>
    <p:extLst>
      <p:ext uri="{BB962C8B-B14F-4D97-AF65-F5344CB8AC3E}">
        <p14:creationId xmlns:p14="http://schemas.microsoft.com/office/powerpoint/2010/main" val="2065566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BACKSIDE BULGE OUT?</a:t>
            </a:r>
          </a:p>
        </p:txBody>
      </p:sp>
      <p:pic>
        <p:nvPicPr>
          <p:cNvPr id="2050" name="Picture 2" descr="Image result for tidal for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" y="1368298"/>
            <a:ext cx="10386559" cy="4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795" y="5572461"/>
            <a:ext cx="10235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IS MORE ATTRACTED THAN THE CENTER OF THE EARTH (BECAUSE IT’S CLOSER), AND THE CENTER OF THE EARTH IS MORE ATTRACTED THAN THE BACKSIDE (B), THUS B GETS “LEFT BEHIND” BECAUSE IT IS ATTRACTED THE LEAST</a:t>
            </a:r>
          </a:p>
        </p:txBody>
      </p:sp>
    </p:spTree>
    <p:extLst>
      <p:ext uri="{BB962C8B-B14F-4D97-AF65-F5344CB8AC3E}">
        <p14:creationId xmlns:p14="http://schemas.microsoft.com/office/powerpoint/2010/main" val="377461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THERE A LOW TIDE AT POINTS C AND 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idal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" y="1825625"/>
            <a:ext cx="10386559" cy="4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1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THESE MINI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C43D83-C15C-41E1-AA05-F14F9D7CF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84563"/>
              </p:ext>
            </p:extLst>
          </p:nvPr>
        </p:nvGraphicFramePr>
        <p:xfrm>
          <a:off x="896923" y="2067959"/>
          <a:ext cx="10515600" cy="2110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742494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251460" algn="l"/>
                        </a:tabLst>
                      </a:pPr>
                      <a:r>
                        <a:rPr lang="en-US" sz="2800" u="sng" dirty="0">
                          <a:effectLst/>
                          <a:hlinkClick r:id="rId2"/>
                        </a:rPr>
                        <a:t>https://www.youtube.com/watch?v=l37ofe9haMU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251460" algn="l"/>
                        </a:tabLst>
                      </a:pPr>
                      <a:r>
                        <a:rPr lang="en-US" sz="2800" u="sng" dirty="0">
                          <a:effectLst/>
                          <a:hlinkClick r:id="rId3"/>
                        </a:rPr>
                        <a:t>https://www.youtube.com/watch?v=tcGEjzt_4is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251460" algn="l"/>
                        </a:tabLst>
                      </a:pPr>
                      <a:r>
                        <a:rPr lang="en-US" sz="2800" u="sng" dirty="0">
                          <a:effectLst/>
                          <a:hlinkClick r:id="rId4"/>
                        </a:rPr>
                        <a:t>https://www.youtube.com/watch?v=3RdkXs8BibE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251460" algn="l"/>
                        </a:tabLst>
                      </a:pPr>
                      <a:r>
                        <a:rPr lang="en-US" sz="2800" u="sng" dirty="0">
                          <a:effectLst/>
                          <a:hlinkClick r:id="rId5"/>
                        </a:rPr>
                        <a:t>https://www.youtube.com/watch?v=yg6t2rZBWGY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4856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65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TIDAL FORCES ARE CAUSING THE WATER TO PUSH BOTH DOWN AND (ULTIMATELY SIDEWAYS) AND THAT HELPS MAKE THE BULGE EVEN BIGGER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idal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93" y="1825625"/>
            <a:ext cx="9526307" cy="51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IS </a:t>
            </a:r>
            <a:r>
              <a:rPr lang="en-US" b="1" u="sng" dirty="0"/>
              <a:t>NOT</a:t>
            </a:r>
            <a:r>
              <a:rPr lang="en-US" dirty="0"/>
              <a:t> BECAUSE THE WATER IS RUSHING FROM POINTS D AND C TO POINTS A AND B.  IF SO, THERE WOULD BE TIDAL CURRENTS THAT ARE HUNDREDS OF MPH</a:t>
            </a:r>
          </a:p>
        </p:txBody>
      </p:sp>
      <p:pic>
        <p:nvPicPr>
          <p:cNvPr id="5" name="Picture 2" descr="Image result for tidal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" y="2385022"/>
            <a:ext cx="10386559" cy="4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6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Diurnal tide= one high and one low tide</a:t>
            </a:r>
          </a:p>
          <a:p>
            <a:r>
              <a:rPr lang="en-US" sz="4800" dirty="0"/>
              <a:t>Semidiurnal tide= 2 high and low tides of nearly equal heights</a:t>
            </a:r>
          </a:p>
          <a:p>
            <a:r>
              <a:rPr lang="en-US" sz="4800" dirty="0"/>
              <a:t>Mixed semidiurnal tide= 2 high and low tides of unequal heights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0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57" y="150607"/>
            <a:ext cx="10306483" cy="64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96" y="0"/>
            <a:ext cx="8985068" cy="67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49192"/>
            <a:ext cx="8964930" cy="68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88" y="61996"/>
            <a:ext cx="8932575" cy="66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0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98" y="22244"/>
            <a:ext cx="9090211" cy="66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4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7" y="67235"/>
            <a:ext cx="9025666" cy="67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9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05" y="39882"/>
            <a:ext cx="8875059" cy="67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78" y="132941"/>
            <a:ext cx="8819070" cy="66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92" y="107382"/>
            <a:ext cx="8978435" cy="67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41" y="107576"/>
            <a:ext cx="8845351" cy="66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18" y="521944"/>
            <a:ext cx="8479914" cy="633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3" y="95933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TIDES CAN BE PREDICTED BY THE HOUR AND BY THE AMOUNT THE WATER RISES</a:t>
            </a:r>
          </a:p>
        </p:txBody>
      </p:sp>
    </p:spTree>
    <p:extLst>
      <p:ext uri="{BB962C8B-B14F-4D97-AF65-F5344CB8AC3E}">
        <p14:creationId xmlns:p14="http://schemas.microsoft.com/office/powerpoint/2010/main" val="348789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09" y="75304"/>
            <a:ext cx="9217807" cy="67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7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45" y="0"/>
            <a:ext cx="9247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29" y="-1"/>
            <a:ext cx="91593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4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297</Words>
  <Application>Microsoft Office PowerPoint</Application>
  <PresentationFormat>Widescreen</PresentationFormat>
  <Paragraphs>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Times New Roman</vt:lpstr>
      <vt:lpstr>Office Theme</vt:lpstr>
      <vt:lpstr>TIDES</vt:lpstr>
      <vt:lpstr>WATCH THESE MINI MOVIES</vt:lpstr>
      <vt:lpstr>PowerPoint Presentation</vt:lpstr>
      <vt:lpstr>PowerPoint Presentation</vt:lpstr>
      <vt:lpstr>PowerPoint Presentation</vt:lpstr>
      <vt:lpstr>TIDES CAN BE PREDICTED BY THE HOUR AND BY THE AMOUNT THE WATER 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TIDAL FORCES ON AN ASTRONOMICAL BODY LOOK LIKE THIS</vt:lpstr>
      <vt:lpstr>THE POLES ARE COMPRESSED TOWARD THE CENTER OF THE PLANET AND THE MIDDLE ZONES BULGE OUT TOWARD THE OBJECT EXERTING A GRAVITATIONAL PULL</vt:lpstr>
      <vt:lpstr>THE BULGE OCCURS IN BOTH THE WATER AND THE LAND, BUT THE LAND MOVES LESS AND SINCE YOU ARE STANDING ON IT AND MOVING UP AS WELL, YOU DON’T NOTICE</vt:lpstr>
      <vt:lpstr>WHY DOES THE BACKSIDE BULGE OUT?</vt:lpstr>
      <vt:lpstr>WHY IS THERE A LOW TIDE AT POINTS C AND D?</vt:lpstr>
      <vt:lpstr>THE TIDAL FORCES ARE CAUSING THE WATER TO PUSH BOTH DOWN AND (ULTIMATELY SIDEWAYS) AND THAT HELPS MAKE THE BULGE EVEN BIGGER</vt:lpstr>
      <vt:lpstr>IT IS NOT BECAUSE THE WATER IS RUSHING FROM POINTS D AND C TO POINTS A AND B.  IF SO, THERE WOULD BE TIDAL CURRENTS THAT ARE HUNDREDS OF MPH</vt:lpstr>
      <vt:lpstr>3 types of 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TIDES</dc:title>
  <dc:creator>Lisa Dailey</dc:creator>
  <cp:lastModifiedBy>Lisa Dailey</cp:lastModifiedBy>
  <cp:revision>14</cp:revision>
  <dcterms:created xsi:type="dcterms:W3CDTF">2018-01-22T15:16:07Z</dcterms:created>
  <dcterms:modified xsi:type="dcterms:W3CDTF">2024-04-12T14:39:53Z</dcterms:modified>
</cp:coreProperties>
</file>