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59" r:id="rId5"/>
    <p:sldId id="260" r:id="rId6"/>
    <p:sldId id="270" r:id="rId7"/>
    <p:sldId id="269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3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1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2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6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B83719A-8C27-4E82-9A75-F297C64E2AE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8B308B4-9C49-47A5-8F86-BB2DBA3B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0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Rock notes </a:t>
            </a:r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  <a:t>chapter 2-2</a:t>
            </a:r>
            <a:endParaRPr lang="en-US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99155" y="10302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Rock notes chapter 3-2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2094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ARSE VERSUS FINE GRAINED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1" y="865868"/>
            <a:ext cx="11867878" cy="57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3086"/>
            <a:ext cx="10515600" cy="1325563"/>
          </a:xfrm>
        </p:spPr>
        <p:txBody>
          <a:bodyPr/>
          <a:lstStyle/>
          <a:p>
            <a:r>
              <a:rPr lang="en-US" dirty="0" smtClean="0"/>
              <a:t>COARSE      VERSUS    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Fine grained </a:t>
            </a:r>
            <a:r>
              <a:rPr lang="en-US" dirty="0"/>
              <a:t>texture: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Extrusive </a:t>
            </a:r>
            <a:r>
              <a:rPr lang="en-US" sz="3600" dirty="0"/>
              <a:t>igneous rocks </a:t>
            </a:r>
            <a:endParaRPr lang="en-US" sz="3600" dirty="0" smtClean="0"/>
          </a:p>
          <a:p>
            <a:r>
              <a:rPr lang="en-US" sz="3600" dirty="0" smtClean="0"/>
              <a:t>normally </a:t>
            </a:r>
            <a:r>
              <a:rPr lang="en-US" sz="3600" dirty="0"/>
              <a:t>have small mineral grains too small to see. </a:t>
            </a:r>
            <a:endParaRPr lang="en-US" sz="3600" dirty="0" smtClean="0"/>
          </a:p>
          <a:p>
            <a:r>
              <a:rPr lang="en-US" sz="3600" dirty="0" smtClean="0"/>
              <a:t>(</a:t>
            </a:r>
            <a:r>
              <a:rPr lang="en-US" sz="3600" dirty="0"/>
              <a:t>Basalt, Rhyolite)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65446"/>
            <a:ext cx="4060371" cy="279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71" y="3184374"/>
            <a:ext cx="3475264" cy="38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Porphyritic</a:t>
            </a:r>
            <a:r>
              <a:rPr lang="en-US" dirty="0"/>
              <a:t> texture: both large and small crystals.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786946"/>
          </a:xfrm>
        </p:spPr>
        <p:txBody>
          <a:bodyPr/>
          <a:lstStyle/>
          <a:p>
            <a:r>
              <a:rPr lang="en-US" sz="3600" dirty="0" smtClean="0"/>
              <a:t>(</a:t>
            </a:r>
            <a:r>
              <a:rPr lang="en-US" sz="3600" dirty="0"/>
              <a:t>Rhyolite Porphyry, </a:t>
            </a:r>
            <a:r>
              <a:rPr lang="en-US" sz="3600" dirty="0" smtClean="0"/>
              <a:t>Diorite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  <p:pic>
        <p:nvPicPr>
          <p:cNvPr id="4098" name="Picture 2" descr="Image result for rhyolite porphy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5" y="2610191"/>
            <a:ext cx="5663745" cy="42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IO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47924"/>
            <a:ext cx="571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u="sng" dirty="0"/>
              <a:t>Glassy</a:t>
            </a:r>
            <a:r>
              <a:rPr lang="en-US" dirty="0"/>
              <a:t> texture: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14" y="1690688"/>
            <a:ext cx="4637442" cy="44734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When </a:t>
            </a:r>
            <a:r>
              <a:rPr lang="en-US" sz="4000" dirty="0"/>
              <a:t>magma cools quickly no crystals are able to grow and a glassy texture forms. (Obsidian)</a:t>
            </a:r>
          </a:p>
          <a:p>
            <a:endParaRPr lang="en-US" dirty="0"/>
          </a:p>
        </p:txBody>
      </p:sp>
      <p:pic>
        <p:nvPicPr>
          <p:cNvPr id="5122" name="Picture 2" descr="Image result for OBS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49" y="1539001"/>
            <a:ext cx="6587712" cy="51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70646"/>
            <a:ext cx="10515600" cy="1325563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b="1" u="sng" dirty="0"/>
              <a:t>Vesicular</a:t>
            </a:r>
            <a:r>
              <a:rPr lang="en-US" dirty="0"/>
              <a:t> (Porous) texture: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238743" cy="4351338"/>
          </a:xfrm>
        </p:spPr>
        <p:txBody>
          <a:bodyPr/>
          <a:lstStyle/>
          <a:p>
            <a:r>
              <a:rPr lang="en-US" sz="4000" dirty="0" smtClean="0"/>
              <a:t>If </a:t>
            </a:r>
            <a:r>
              <a:rPr lang="en-US" sz="4000" dirty="0"/>
              <a:t>there are a lot of dissolved gases in the magma and the magma cools rapidly this can produce a rock full of holes, or vesicles. 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en-US" sz="4000" dirty="0"/>
              <a:t>Scoria, Pumice)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701" y="255632"/>
            <a:ext cx="3211286" cy="2881154"/>
          </a:xfrm>
          <a:prstGeom prst="rect">
            <a:avLst/>
          </a:prstGeom>
        </p:spPr>
      </p:pic>
      <p:pic>
        <p:nvPicPr>
          <p:cNvPr id="6148" name="Picture 4" descr="Image result for PUM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83" y="3516052"/>
            <a:ext cx="3562804" cy="30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 How magma forms: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1</a:t>
            </a:r>
            <a:r>
              <a:rPr lang="en-US" sz="4000" dirty="0"/>
              <a:t>. </a:t>
            </a:r>
            <a:r>
              <a:rPr lang="en-US" sz="4000" u="sng" dirty="0"/>
              <a:t>pressure</a:t>
            </a:r>
            <a:r>
              <a:rPr lang="en-US" sz="4000" dirty="0"/>
              <a:t>- as hot rocks rise, pressure releases and minerals melt</a:t>
            </a:r>
          </a:p>
          <a:p>
            <a:pPr marL="0" indent="0">
              <a:buNone/>
            </a:pPr>
            <a:r>
              <a:rPr lang="en-US" sz="4000" dirty="0" smtClean="0"/>
              <a:t>2</a:t>
            </a:r>
            <a:r>
              <a:rPr lang="en-US" sz="4000" dirty="0"/>
              <a:t>. </a:t>
            </a:r>
            <a:r>
              <a:rPr lang="en-US" sz="4000" u="sng" dirty="0"/>
              <a:t>temperature</a:t>
            </a:r>
            <a:r>
              <a:rPr lang="en-US" sz="4000" dirty="0"/>
              <a:t>- a rise in temperature causes minerals to melt</a:t>
            </a:r>
          </a:p>
          <a:p>
            <a:pPr marL="0" indent="0">
              <a:buNone/>
            </a:pPr>
            <a:r>
              <a:rPr lang="en-US" sz="4000" dirty="0"/>
              <a:t>3. </a:t>
            </a:r>
            <a:r>
              <a:rPr lang="en-US" sz="4000" u="sng" dirty="0"/>
              <a:t>composition</a:t>
            </a:r>
            <a:r>
              <a:rPr lang="en-US" sz="4000" dirty="0"/>
              <a:t>- when fluids mix with rock (like water) melting points get </a:t>
            </a:r>
            <a:r>
              <a:rPr lang="en-US" sz="4000" dirty="0" smtClean="0"/>
              <a:t>lowered </a:t>
            </a:r>
            <a:r>
              <a:rPr lang="en-US" sz="4000" dirty="0"/>
              <a:t>and minerals melt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484425"/>
            <a:ext cx="10233800" cy="547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forms when molten (melted) rock cools and hardens.</a:t>
            </a:r>
          </a:p>
        </p:txBody>
      </p:sp>
      <p:pic>
        <p:nvPicPr>
          <p:cNvPr id="2050" name="Picture 2" descr="Image result for 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98" y="2373086"/>
            <a:ext cx="6458404" cy="43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be classified by HOW THEY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INTRUSIVE:</a:t>
            </a:r>
            <a:r>
              <a:rPr lang="en-US" dirty="0" err="1"/>
              <a:t>formed</a:t>
            </a:r>
            <a:r>
              <a:rPr lang="en-US" dirty="0"/>
              <a:t> when magma cools below 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800" dirty="0" smtClean="0"/>
              <a:t>a</a:t>
            </a:r>
            <a:r>
              <a:rPr lang="en-US" sz="4800" dirty="0"/>
              <a:t>. slow cool</a:t>
            </a:r>
          </a:p>
          <a:p>
            <a:pPr marL="0" indent="0">
              <a:buNone/>
            </a:pPr>
            <a:r>
              <a:rPr lang="en-US" sz="4800" dirty="0"/>
              <a:t>	b. large crystals because the </a:t>
            </a:r>
            <a:r>
              <a:rPr lang="en-US" sz="4800" dirty="0" smtClean="0"/>
              <a:t>	molecules</a:t>
            </a:r>
            <a:r>
              <a:rPr lang="en-US" sz="4800" dirty="0"/>
              <a:t>/ atoms have time to line </a:t>
            </a:r>
            <a:r>
              <a:rPr lang="en-US" sz="4800" dirty="0" smtClean="0"/>
              <a:t>	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43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659618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Extrusive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formed when lava </a:t>
            </a:r>
            <a:r>
              <a:rPr lang="en-US" dirty="0" smtClean="0"/>
              <a:t>cools </a:t>
            </a:r>
            <a:r>
              <a:rPr lang="en-US" dirty="0"/>
              <a:t>outside the Earth’s </a:t>
            </a:r>
            <a:r>
              <a:rPr lang="en-US" dirty="0" smtClean="0"/>
              <a:t>surface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a</a:t>
            </a:r>
            <a:r>
              <a:rPr lang="en-US" sz="4800" dirty="0"/>
              <a:t>. fast cool  </a:t>
            </a:r>
          </a:p>
          <a:p>
            <a:pPr marL="0" indent="0">
              <a:buNone/>
            </a:pPr>
            <a:r>
              <a:rPr lang="en-US" sz="4800" dirty="0"/>
              <a:t>b. can have air or water cool it</a:t>
            </a:r>
          </a:p>
          <a:p>
            <a:pPr marL="0" indent="0">
              <a:buNone/>
            </a:pPr>
            <a:r>
              <a:rPr lang="en-US" sz="4800" dirty="0"/>
              <a:t>c. small crystals because the molecules / atoms don’t have time to line up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d. can have pores because of hardening before gases escape</a:t>
            </a:r>
          </a:p>
          <a:p>
            <a:pPr marL="0" indent="0">
              <a:buNone/>
            </a:pP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ntru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15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199" y="365125"/>
            <a:ext cx="10722429" cy="16596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/>
              <a:t>INTRUSIVE OR EXTRUSIVE?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ava extru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877" y="150608"/>
            <a:ext cx="4266304" cy="65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 descr="extrusive water coo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1553" y="374145"/>
            <a:ext cx="5887714" cy="46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33" y="5432611"/>
            <a:ext cx="11005073" cy="1161855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INTRUSIVE OR EXTRUSIVE?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AIR OR WATER?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be classified BY THEIR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Course grained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texture: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Intrusive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igneous rocks </a:t>
            </a:r>
            <a:endParaRPr lang="en-US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normally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have large crystals because they cool very slowly within the Earth. </a:t>
            </a:r>
            <a:endParaRPr lang="en-US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Granite-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most common rock—75% of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crust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148</TotalTime>
  <Words>308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Times New Roman</vt:lpstr>
      <vt:lpstr>Depth</vt:lpstr>
      <vt:lpstr>Rock notes  chapter 2-2</vt:lpstr>
      <vt:lpstr>IGNEOUS ROCK</vt:lpstr>
      <vt:lpstr>Can be classified by HOW THEY FORM</vt:lpstr>
      <vt:lpstr>INTRUSIVE:formed when magma cools below ground </vt:lpstr>
      <vt:lpstr>Extrusive : formed when lava cools outside the Earth’s surface </vt:lpstr>
      <vt:lpstr>PowerPoint Presentation</vt:lpstr>
      <vt:lpstr>INTRUSIVE OR EXTRUSIVE?  AIR OR WATER?</vt:lpstr>
      <vt:lpstr>Can be classified BY THEIR TEXTURE</vt:lpstr>
      <vt:lpstr>Course grained texture: </vt:lpstr>
      <vt:lpstr>COARSE      VERSUS    FINE</vt:lpstr>
      <vt:lpstr>Fine grained texture: </vt:lpstr>
      <vt:lpstr>Porphyritic texture: both large and small crystals. </vt:lpstr>
      <vt:lpstr>4. Glassy texture: </vt:lpstr>
      <vt:lpstr>5. Vesicular (Porous) texture: </vt:lpstr>
      <vt:lpstr>C How magma forms: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Dailey</dc:creator>
  <cp:lastModifiedBy>Lisa Dailey</cp:lastModifiedBy>
  <cp:revision>13</cp:revision>
  <dcterms:created xsi:type="dcterms:W3CDTF">2017-10-16T18:53:33Z</dcterms:created>
  <dcterms:modified xsi:type="dcterms:W3CDTF">2023-10-02T16:16:20Z</dcterms:modified>
</cp:coreProperties>
</file>