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6" autoAdjust="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825A-7C4E-44EC-A798-D1C1D3C0DE4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A32-E416-4965-B5A3-EAB81F045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825A-7C4E-44EC-A798-D1C1D3C0DE4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A32-E416-4965-B5A3-EAB81F045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825A-7C4E-44EC-A798-D1C1D3C0DE4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A32-E416-4965-B5A3-EAB81F045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825A-7C4E-44EC-A798-D1C1D3C0DE4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A32-E416-4965-B5A3-EAB81F045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825A-7C4E-44EC-A798-D1C1D3C0DE4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A32-E416-4965-B5A3-EAB81F045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825A-7C4E-44EC-A798-D1C1D3C0DE4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A32-E416-4965-B5A3-EAB81F045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825A-7C4E-44EC-A798-D1C1D3C0DE4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A32-E416-4965-B5A3-EAB81F045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825A-7C4E-44EC-A798-D1C1D3C0DE4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A32-E416-4965-B5A3-EAB81F045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825A-7C4E-44EC-A798-D1C1D3C0DE4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A32-E416-4965-B5A3-EAB81F045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825A-7C4E-44EC-A798-D1C1D3C0DE4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A32-E416-4965-B5A3-EAB81F045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825A-7C4E-44EC-A798-D1C1D3C0DE4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A32-E416-4965-B5A3-EAB81F045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C825A-7C4E-44EC-A798-D1C1D3C0DE4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7A32-E416-4965-B5A3-EAB81F045D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static.turbosquid.com/Preview/2014/08/01__14_02_41/layer1.JPGaadebb64-50ba-43f9-85e8-63830a82e1a2L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7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>
                    <a:lumMod val="95000"/>
                  </a:schemeClr>
                </a:solidFill>
              </a:rPr>
              <a:t>Rock notes </a:t>
            </a:r>
            <a:r>
              <a:rPr lang="en-US" sz="8000" b="1" smtClean="0">
                <a:solidFill>
                  <a:schemeClr val="bg1">
                    <a:lumMod val="95000"/>
                  </a:schemeClr>
                </a:solidFill>
              </a:rPr>
              <a:t>chapter </a:t>
            </a:r>
            <a:r>
              <a:rPr lang="en-US" sz="8000" b="1" smtClean="0">
                <a:solidFill>
                  <a:schemeClr val="bg1">
                    <a:lumMod val="95000"/>
                  </a:schemeClr>
                </a:solidFill>
              </a:rPr>
              <a:t>3-1</a:t>
            </a:r>
            <a:endParaRPr lang="en-US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8" y="152400"/>
            <a:ext cx="9083842" cy="719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5532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ROCK-A mixture of one or more minerals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6" name="AutoShape 2" descr="Image result for quartz mica feldspar gran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quartz mica feldspar gran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.turbosquid.com/Preview/2014/08/01__14_02_41/layer1.JPGaadebb64-50ba-43f9-85e8-63830a82e1a2L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7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A] Three major types of rock: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IGNEOUS – formed from magma or lava cooling and hardening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SEDIMENTARY– formed when sediment (tiny bits of rock) gets cemented together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METAMORPHIC– When existing rock is changed by heat and/or pressure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624" y="246439"/>
            <a:ext cx="9169623" cy="638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B] ROCK CYCLE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3999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Shows the processes in which rock forms, is destroyed, and forms again.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629400" y="45720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METAMORPHIC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657600" y="381000"/>
            <a:ext cx="22860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37" name="Picture 25" descr="fl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1447800" cy="1158875"/>
          </a:xfrm>
          <a:prstGeom prst="rect">
            <a:avLst/>
          </a:prstGeom>
          <a:noFill/>
        </p:spPr>
      </p:pic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81000" y="4191000"/>
            <a:ext cx="24384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6400800" y="3962400"/>
            <a:ext cx="24384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733800" y="914400"/>
            <a:ext cx="19050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IGNEOUS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81000" y="4800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SEDIMENTARY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762000" y="1219200"/>
            <a:ext cx="266700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2971800" y="4800600"/>
            <a:ext cx="32766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6096000" y="1371600"/>
            <a:ext cx="19812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2971800" y="5257800"/>
            <a:ext cx="3352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867400" y="1752600"/>
            <a:ext cx="160020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1524000" y="1676400"/>
            <a:ext cx="213360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 rot="-24298792">
            <a:off x="252413" y="2033588"/>
            <a:ext cx="329247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WEATHER, ERODE, DEPOSIT, </a:t>
            </a:r>
          </a:p>
          <a:p>
            <a:pPr>
              <a:spcBef>
                <a:spcPct val="50000"/>
              </a:spcBef>
            </a:pPr>
            <a:r>
              <a:rPr lang="en-US" sz="1400" dirty="0"/>
              <a:t>COMPACT, CEMENT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429000" y="4267200"/>
            <a:ext cx="2743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WEATHER, ERODE, DEPOSIT, </a:t>
            </a:r>
          </a:p>
          <a:p>
            <a:r>
              <a:rPr lang="en-US" sz="1400"/>
              <a:t>COMPACT, CEMENT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276600" y="54102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HEAT AND PRESSURE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 rot="2934030">
            <a:off x="4618038" y="2697162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HEAT AND PRESSURE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 rot="3011666">
            <a:off x="5913438" y="2239962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MELTING AND COOLING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 rot="-2774679">
            <a:off x="1417638" y="2773362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MELTING AND COOLING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581400" y="2590800"/>
            <a:ext cx="2133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C3300"/>
                </a:solidFill>
              </a:rPr>
              <a:t>THE ROCK CYCLE</a:t>
            </a: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838200" y="5638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533400" y="5410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381000" y="5181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381000" y="4800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609600" y="4572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914400" y="4343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4" name="Freeform 32"/>
          <p:cNvSpPr>
            <a:spLocks/>
          </p:cNvSpPr>
          <p:nvPr/>
        </p:nvSpPr>
        <p:spPr bwMode="auto">
          <a:xfrm>
            <a:off x="6908800" y="5168900"/>
            <a:ext cx="1727200" cy="276225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77" y="59"/>
              </a:cxn>
              <a:cxn ang="0">
                <a:pos x="205" y="72"/>
              </a:cxn>
              <a:cxn ang="0">
                <a:pos x="282" y="136"/>
              </a:cxn>
              <a:cxn ang="0">
                <a:pos x="358" y="174"/>
              </a:cxn>
              <a:cxn ang="0">
                <a:pos x="410" y="162"/>
              </a:cxn>
              <a:cxn ang="0">
                <a:pos x="486" y="110"/>
              </a:cxn>
              <a:cxn ang="0">
                <a:pos x="576" y="34"/>
              </a:cxn>
              <a:cxn ang="0">
                <a:pos x="704" y="72"/>
              </a:cxn>
              <a:cxn ang="0">
                <a:pos x="730" y="110"/>
              </a:cxn>
              <a:cxn ang="0">
                <a:pos x="806" y="136"/>
              </a:cxn>
              <a:cxn ang="0">
                <a:pos x="845" y="149"/>
              </a:cxn>
              <a:cxn ang="0">
                <a:pos x="883" y="136"/>
              </a:cxn>
              <a:cxn ang="0">
                <a:pos x="896" y="98"/>
              </a:cxn>
              <a:cxn ang="0">
                <a:pos x="986" y="8"/>
              </a:cxn>
              <a:cxn ang="0">
                <a:pos x="1088" y="34"/>
              </a:cxn>
            </a:cxnLst>
            <a:rect l="0" t="0" r="r" b="b"/>
            <a:pathLst>
              <a:path w="1088" h="174">
                <a:moveTo>
                  <a:pt x="0" y="174"/>
                </a:moveTo>
                <a:cubicBezTo>
                  <a:pt x="29" y="132"/>
                  <a:pt x="61" y="107"/>
                  <a:pt x="77" y="59"/>
                </a:cubicBezTo>
                <a:cubicBezTo>
                  <a:pt x="120" y="63"/>
                  <a:pt x="163" y="62"/>
                  <a:pt x="205" y="72"/>
                </a:cubicBezTo>
                <a:cubicBezTo>
                  <a:pt x="228" y="77"/>
                  <a:pt x="267" y="124"/>
                  <a:pt x="282" y="136"/>
                </a:cubicBezTo>
                <a:cubicBezTo>
                  <a:pt x="317" y="165"/>
                  <a:pt x="317" y="161"/>
                  <a:pt x="358" y="174"/>
                </a:cubicBezTo>
                <a:cubicBezTo>
                  <a:pt x="375" y="170"/>
                  <a:pt x="394" y="170"/>
                  <a:pt x="410" y="162"/>
                </a:cubicBezTo>
                <a:cubicBezTo>
                  <a:pt x="437" y="148"/>
                  <a:pt x="486" y="110"/>
                  <a:pt x="486" y="110"/>
                </a:cubicBezTo>
                <a:cubicBezTo>
                  <a:pt x="507" y="48"/>
                  <a:pt x="521" y="70"/>
                  <a:pt x="576" y="34"/>
                </a:cubicBezTo>
                <a:cubicBezTo>
                  <a:pt x="636" y="42"/>
                  <a:pt x="664" y="32"/>
                  <a:pt x="704" y="72"/>
                </a:cubicBezTo>
                <a:cubicBezTo>
                  <a:pt x="715" y="83"/>
                  <a:pt x="717" y="102"/>
                  <a:pt x="730" y="110"/>
                </a:cubicBezTo>
                <a:cubicBezTo>
                  <a:pt x="753" y="124"/>
                  <a:pt x="781" y="127"/>
                  <a:pt x="806" y="136"/>
                </a:cubicBezTo>
                <a:cubicBezTo>
                  <a:pt x="819" y="140"/>
                  <a:pt x="845" y="149"/>
                  <a:pt x="845" y="149"/>
                </a:cubicBezTo>
                <a:cubicBezTo>
                  <a:pt x="858" y="145"/>
                  <a:pt x="874" y="145"/>
                  <a:pt x="883" y="136"/>
                </a:cubicBezTo>
                <a:cubicBezTo>
                  <a:pt x="892" y="127"/>
                  <a:pt x="889" y="110"/>
                  <a:pt x="896" y="98"/>
                </a:cubicBezTo>
                <a:cubicBezTo>
                  <a:pt x="943" y="13"/>
                  <a:pt x="923" y="29"/>
                  <a:pt x="986" y="8"/>
                </a:cubicBezTo>
                <a:cubicBezTo>
                  <a:pt x="1081" y="22"/>
                  <a:pt x="1054" y="0"/>
                  <a:pt x="1088" y="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5" name="Freeform 33"/>
          <p:cNvSpPr>
            <a:spLocks/>
          </p:cNvSpPr>
          <p:nvPr/>
        </p:nvSpPr>
        <p:spPr bwMode="auto">
          <a:xfrm>
            <a:off x="6624638" y="4938713"/>
            <a:ext cx="2154237" cy="344487"/>
          </a:xfrm>
          <a:custGeom>
            <a:avLst/>
            <a:gdLst/>
            <a:ahLst/>
            <a:cxnLst>
              <a:cxn ang="0">
                <a:pos x="0" y="217"/>
              </a:cxn>
              <a:cxn ang="0">
                <a:pos x="102" y="127"/>
              </a:cxn>
              <a:cxn ang="0">
                <a:pos x="128" y="89"/>
              </a:cxn>
              <a:cxn ang="0">
                <a:pos x="166" y="63"/>
              </a:cxn>
              <a:cxn ang="0">
                <a:pos x="230" y="12"/>
              </a:cxn>
              <a:cxn ang="0">
                <a:pos x="358" y="38"/>
              </a:cxn>
              <a:cxn ang="0">
                <a:pos x="550" y="153"/>
              </a:cxn>
              <a:cxn ang="0">
                <a:pos x="729" y="76"/>
              </a:cxn>
              <a:cxn ang="0">
                <a:pos x="768" y="51"/>
              </a:cxn>
              <a:cxn ang="0">
                <a:pos x="806" y="25"/>
              </a:cxn>
              <a:cxn ang="0">
                <a:pos x="985" y="127"/>
              </a:cxn>
              <a:cxn ang="0">
                <a:pos x="1049" y="115"/>
              </a:cxn>
              <a:cxn ang="0">
                <a:pos x="1126" y="63"/>
              </a:cxn>
              <a:cxn ang="0">
                <a:pos x="1139" y="25"/>
              </a:cxn>
              <a:cxn ang="0">
                <a:pos x="1318" y="63"/>
              </a:cxn>
              <a:cxn ang="0">
                <a:pos x="1357" y="76"/>
              </a:cxn>
            </a:cxnLst>
            <a:rect l="0" t="0" r="r" b="b"/>
            <a:pathLst>
              <a:path w="1357" h="217">
                <a:moveTo>
                  <a:pt x="0" y="217"/>
                </a:moveTo>
                <a:cubicBezTo>
                  <a:pt x="41" y="189"/>
                  <a:pt x="61" y="155"/>
                  <a:pt x="102" y="127"/>
                </a:cubicBezTo>
                <a:cubicBezTo>
                  <a:pt x="111" y="114"/>
                  <a:pt x="117" y="100"/>
                  <a:pt x="128" y="89"/>
                </a:cubicBezTo>
                <a:cubicBezTo>
                  <a:pt x="139" y="78"/>
                  <a:pt x="156" y="75"/>
                  <a:pt x="166" y="63"/>
                </a:cubicBezTo>
                <a:cubicBezTo>
                  <a:pt x="216" y="0"/>
                  <a:pt x="125" y="39"/>
                  <a:pt x="230" y="12"/>
                </a:cubicBezTo>
                <a:cubicBezTo>
                  <a:pt x="241" y="14"/>
                  <a:pt x="338" y="28"/>
                  <a:pt x="358" y="38"/>
                </a:cubicBezTo>
                <a:cubicBezTo>
                  <a:pt x="427" y="72"/>
                  <a:pt x="477" y="128"/>
                  <a:pt x="550" y="153"/>
                </a:cubicBezTo>
                <a:cubicBezTo>
                  <a:pt x="633" y="136"/>
                  <a:pt x="655" y="125"/>
                  <a:pt x="729" y="76"/>
                </a:cubicBezTo>
                <a:cubicBezTo>
                  <a:pt x="742" y="67"/>
                  <a:pt x="755" y="60"/>
                  <a:pt x="768" y="51"/>
                </a:cubicBezTo>
                <a:cubicBezTo>
                  <a:pt x="781" y="43"/>
                  <a:pt x="806" y="25"/>
                  <a:pt x="806" y="25"/>
                </a:cubicBezTo>
                <a:cubicBezTo>
                  <a:pt x="883" y="41"/>
                  <a:pt x="931" y="73"/>
                  <a:pt x="985" y="127"/>
                </a:cubicBezTo>
                <a:cubicBezTo>
                  <a:pt x="1006" y="123"/>
                  <a:pt x="1029" y="124"/>
                  <a:pt x="1049" y="115"/>
                </a:cubicBezTo>
                <a:cubicBezTo>
                  <a:pt x="1077" y="102"/>
                  <a:pt x="1126" y="63"/>
                  <a:pt x="1126" y="63"/>
                </a:cubicBezTo>
                <a:cubicBezTo>
                  <a:pt x="1130" y="50"/>
                  <a:pt x="1126" y="28"/>
                  <a:pt x="1139" y="25"/>
                </a:cubicBezTo>
                <a:cubicBezTo>
                  <a:pt x="1186" y="15"/>
                  <a:pt x="1273" y="48"/>
                  <a:pt x="1318" y="63"/>
                </a:cubicBezTo>
                <a:cubicBezTo>
                  <a:pt x="1331" y="67"/>
                  <a:pt x="1357" y="76"/>
                  <a:pt x="1357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6" name="Freeform 34"/>
          <p:cNvSpPr>
            <a:spLocks/>
          </p:cNvSpPr>
          <p:nvPr/>
        </p:nvSpPr>
        <p:spPr bwMode="auto">
          <a:xfrm>
            <a:off x="6461125" y="4384675"/>
            <a:ext cx="2317750" cy="593725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116" y="336"/>
              </a:cxn>
              <a:cxn ang="0">
                <a:pos x="141" y="259"/>
              </a:cxn>
              <a:cxn ang="0">
                <a:pos x="192" y="182"/>
              </a:cxn>
              <a:cxn ang="0">
                <a:pos x="231" y="105"/>
              </a:cxn>
              <a:cxn ang="0">
                <a:pos x="372" y="41"/>
              </a:cxn>
              <a:cxn ang="0">
                <a:pos x="628" y="131"/>
              </a:cxn>
              <a:cxn ang="0">
                <a:pos x="717" y="92"/>
              </a:cxn>
              <a:cxn ang="0">
                <a:pos x="730" y="54"/>
              </a:cxn>
              <a:cxn ang="0">
                <a:pos x="807" y="3"/>
              </a:cxn>
              <a:cxn ang="0">
                <a:pos x="896" y="28"/>
              </a:cxn>
              <a:cxn ang="0">
                <a:pos x="935" y="67"/>
              </a:cxn>
              <a:cxn ang="0">
                <a:pos x="973" y="92"/>
              </a:cxn>
              <a:cxn ang="0">
                <a:pos x="1088" y="80"/>
              </a:cxn>
              <a:cxn ang="0">
                <a:pos x="1127" y="67"/>
              </a:cxn>
              <a:cxn ang="0">
                <a:pos x="1178" y="16"/>
              </a:cxn>
              <a:cxn ang="0">
                <a:pos x="1229" y="28"/>
              </a:cxn>
              <a:cxn ang="0">
                <a:pos x="1306" y="54"/>
              </a:cxn>
              <a:cxn ang="0">
                <a:pos x="1332" y="92"/>
              </a:cxn>
              <a:cxn ang="0">
                <a:pos x="1370" y="105"/>
              </a:cxn>
              <a:cxn ang="0">
                <a:pos x="1460" y="182"/>
              </a:cxn>
            </a:cxnLst>
            <a:rect l="0" t="0" r="r" b="b"/>
            <a:pathLst>
              <a:path w="1460" h="374">
                <a:moveTo>
                  <a:pt x="0" y="374"/>
                </a:moveTo>
                <a:cubicBezTo>
                  <a:pt x="34" y="368"/>
                  <a:pt x="90" y="369"/>
                  <a:pt x="116" y="336"/>
                </a:cubicBezTo>
                <a:cubicBezTo>
                  <a:pt x="133" y="315"/>
                  <a:pt x="128" y="283"/>
                  <a:pt x="141" y="259"/>
                </a:cubicBezTo>
                <a:cubicBezTo>
                  <a:pt x="156" y="232"/>
                  <a:pt x="182" y="211"/>
                  <a:pt x="192" y="182"/>
                </a:cubicBezTo>
                <a:cubicBezTo>
                  <a:pt x="203" y="151"/>
                  <a:pt x="206" y="130"/>
                  <a:pt x="231" y="105"/>
                </a:cubicBezTo>
                <a:cubicBezTo>
                  <a:pt x="273" y="63"/>
                  <a:pt x="317" y="55"/>
                  <a:pt x="372" y="41"/>
                </a:cubicBezTo>
                <a:cubicBezTo>
                  <a:pt x="461" y="64"/>
                  <a:pt x="538" y="109"/>
                  <a:pt x="628" y="131"/>
                </a:cubicBezTo>
                <a:cubicBezTo>
                  <a:pt x="660" y="123"/>
                  <a:pt x="694" y="120"/>
                  <a:pt x="717" y="92"/>
                </a:cubicBezTo>
                <a:cubicBezTo>
                  <a:pt x="725" y="82"/>
                  <a:pt x="720" y="63"/>
                  <a:pt x="730" y="54"/>
                </a:cubicBezTo>
                <a:cubicBezTo>
                  <a:pt x="752" y="32"/>
                  <a:pt x="807" y="3"/>
                  <a:pt x="807" y="3"/>
                </a:cubicBezTo>
                <a:cubicBezTo>
                  <a:pt x="809" y="4"/>
                  <a:pt x="888" y="23"/>
                  <a:pt x="896" y="28"/>
                </a:cubicBezTo>
                <a:cubicBezTo>
                  <a:pt x="911" y="38"/>
                  <a:pt x="921" y="55"/>
                  <a:pt x="935" y="67"/>
                </a:cubicBezTo>
                <a:cubicBezTo>
                  <a:pt x="947" y="77"/>
                  <a:pt x="960" y="84"/>
                  <a:pt x="973" y="92"/>
                </a:cubicBezTo>
                <a:cubicBezTo>
                  <a:pt x="1011" y="88"/>
                  <a:pt x="1050" y="86"/>
                  <a:pt x="1088" y="80"/>
                </a:cubicBezTo>
                <a:cubicBezTo>
                  <a:pt x="1102" y="78"/>
                  <a:pt x="1117" y="77"/>
                  <a:pt x="1127" y="67"/>
                </a:cubicBezTo>
                <a:cubicBezTo>
                  <a:pt x="1194" y="0"/>
                  <a:pt x="1078" y="48"/>
                  <a:pt x="1178" y="16"/>
                </a:cubicBezTo>
                <a:cubicBezTo>
                  <a:pt x="1195" y="20"/>
                  <a:pt x="1212" y="23"/>
                  <a:pt x="1229" y="28"/>
                </a:cubicBezTo>
                <a:cubicBezTo>
                  <a:pt x="1255" y="36"/>
                  <a:pt x="1306" y="54"/>
                  <a:pt x="1306" y="54"/>
                </a:cubicBezTo>
                <a:cubicBezTo>
                  <a:pt x="1315" y="67"/>
                  <a:pt x="1320" y="82"/>
                  <a:pt x="1332" y="92"/>
                </a:cubicBezTo>
                <a:cubicBezTo>
                  <a:pt x="1342" y="100"/>
                  <a:pt x="1358" y="98"/>
                  <a:pt x="1370" y="105"/>
                </a:cubicBezTo>
                <a:cubicBezTo>
                  <a:pt x="1449" y="149"/>
                  <a:pt x="1435" y="132"/>
                  <a:pt x="1460" y="1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7" name="Freeform 35"/>
          <p:cNvSpPr>
            <a:spLocks/>
          </p:cNvSpPr>
          <p:nvPr/>
        </p:nvSpPr>
        <p:spPr bwMode="auto">
          <a:xfrm>
            <a:off x="6442075" y="4165600"/>
            <a:ext cx="2032000" cy="346075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115" y="192"/>
              </a:cxn>
              <a:cxn ang="0">
                <a:pos x="179" y="115"/>
              </a:cxn>
              <a:cxn ang="0">
                <a:pos x="217" y="90"/>
              </a:cxn>
              <a:cxn ang="0">
                <a:pos x="294" y="64"/>
              </a:cxn>
              <a:cxn ang="0">
                <a:pos x="460" y="115"/>
              </a:cxn>
              <a:cxn ang="0">
                <a:pos x="499" y="128"/>
              </a:cxn>
              <a:cxn ang="0">
                <a:pos x="537" y="141"/>
              </a:cxn>
              <a:cxn ang="0">
                <a:pos x="652" y="115"/>
              </a:cxn>
              <a:cxn ang="0">
                <a:pos x="678" y="77"/>
              </a:cxn>
              <a:cxn ang="0">
                <a:pos x="793" y="13"/>
              </a:cxn>
              <a:cxn ang="0">
                <a:pos x="896" y="26"/>
              </a:cxn>
              <a:cxn ang="0">
                <a:pos x="972" y="77"/>
              </a:cxn>
              <a:cxn ang="0">
                <a:pos x="1049" y="51"/>
              </a:cxn>
              <a:cxn ang="0">
                <a:pos x="1126" y="0"/>
              </a:cxn>
              <a:cxn ang="0">
                <a:pos x="1280" y="51"/>
              </a:cxn>
            </a:cxnLst>
            <a:rect l="0" t="0" r="r" b="b"/>
            <a:pathLst>
              <a:path w="1280" h="218">
                <a:moveTo>
                  <a:pt x="0" y="218"/>
                </a:moveTo>
                <a:cubicBezTo>
                  <a:pt x="1" y="218"/>
                  <a:pt x="99" y="205"/>
                  <a:pt x="115" y="192"/>
                </a:cubicBezTo>
                <a:cubicBezTo>
                  <a:pt x="141" y="171"/>
                  <a:pt x="153" y="136"/>
                  <a:pt x="179" y="115"/>
                </a:cubicBezTo>
                <a:cubicBezTo>
                  <a:pt x="191" y="105"/>
                  <a:pt x="203" y="96"/>
                  <a:pt x="217" y="90"/>
                </a:cubicBezTo>
                <a:cubicBezTo>
                  <a:pt x="242" y="79"/>
                  <a:pt x="294" y="64"/>
                  <a:pt x="294" y="64"/>
                </a:cubicBezTo>
                <a:cubicBezTo>
                  <a:pt x="349" y="83"/>
                  <a:pt x="405" y="97"/>
                  <a:pt x="460" y="115"/>
                </a:cubicBezTo>
                <a:cubicBezTo>
                  <a:pt x="473" y="119"/>
                  <a:pt x="486" y="124"/>
                  <a:pt x="499" y="128"/>
                </a:cubicBezTo>
                <a:cubicBezTo>
                  <a:pt x="512" y="132"/>
                  <a:pt x="537" y="141"/>
                  <a:pt x="537" y="141"/>
                </a:cubicBezTo>
                <a:cubicBezTo>
                  <a:pt x="539" y="141"/>
                  <a:pt x="635" y="129"/>
                  <a:pt x="652" y="115"/>
                </a:cubicBezTo>
                <a:cubicBezTo>
                  <a:pt x="664" y="105"/>
                  <a:pt x="666" y="87"/>
                  <a:pt x="678" y="77"/>
                </a:cubicBezTo>
                <a:cubicBezTo>
                  <a:pt x="732" y="30"/>
                  <a:pt x="741" y="31"/>
                  <a:pt x="793" y="13"/>
                </a:cubicBezTo>
                <a:cubicBezTo>
                  <a:pt x="827" y="17"/>
                  <a:pt x="863" y="14"/>
                  <a:pt x="896" y="26"/>
                </a:cubicBezTo>
                <a:cubicBezTo>
                  <a:pt x="925" y="36"/>
                  <a:pt x="972" y="77"/>
                  <a:pt x="972" y="77"/>
                </a:cubicBezTo>
                <a:cubicBezTo>
                  <a:pt x="998" y="68"/>
                  <a:pt x="1023" y="60"/>
                  <a:pt x="1049" y="51"/>
                </a:cubicBezTo>
                <a:cubicBezTo>
                  <a:pt x="1078" y="41"/>
                  <a:pt x="1126" y="0"/>
                  <a:pt x="1126" y="0"/>
                </a:cubicBezTo>
                <a:cubicBezTo>
                  <a:pt x="1144" y="3"/>
                  <a:pt x="1280" y="20"/>
                  <a:pt x="1280" y="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8" name="Freeform 36"/>
          <p:cNvSpPr>
            <a:spLocks/>
          </p:cNvSpPr>
          <p:nvPr/>
        </p:nvSpPr>
        <p:spPr bwMode="auto">
          <a:xfrm>
            <a:off x="7091363" y="4003675"/>
            <a:ext cx="874712" cy="101600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92" y="64"/>
              </a:cxn>
              <a:cxn ang="0">
                <a:pos x="269" y="51"/>
              </a:cxn>
              <a:cxn ang="0">
                <a:pos x="307" y="38"/>
              </a:cxn>
              <a:cxn ang="0">
                <a:pos x="397" y="64"/>
              </a:cxn>
              <a:cxn ang="0">
                <a:pos x="551" y="0"/>
              </a:cxn>
            </a:cxnLst>
            <a:rect l="0" t="0" r="r" b="b"/>
            <a:pathLst>
              <a:path w="551" h="64">
                <a:moveTo>
                  <a:pt x="0" y="25"/>
                </a:moveTo>
                <a:cubicBezTo>
                  <a:pt x="73" y="34"/>
                  <a:pt x="123" y="47"/>
                  <a:pt x="192" y="64"/>
                </a:cubicBezTo>
                <a:cubicBezTo>
                  <a:pt x="218" y="60"/>
                  <a:pt x="244" y="57"/>
                  <a:pt x="269" y="51"/>
                </a:cubicBezTo>
                <a:cubicBezTo>
                  <a:pt x="282" y="48"/>
                  <a:pt x="294" y="38"/>
                  <a:pt x="307" y="38"/>
                </a:cubicBezTo>
                <a:cubicBezTo>
                  <a:pt x="324" y="38"/>
                  <a:pt x="378" y="57"/>
                  <a:pt x="397" y="64"/>
                </a:cubicBezTo>
                <a:cubicBezTo>
                  <a:pt x="479" y="52"/>
                  <a:pt x="497" y="52"/>
                  <a:pt x="55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81" name="Text Box 69"/>
          <p:cNvSpPr txBox="1">
            <a:spLocks noChangeArrowheads="1"/>
          </p:cNvSpPr>
          <p:nvPr/>
        </p:nvSpPr>
        <p:spPr bwMode="auto">
          <a:xfrm>
            <a:off x="6553200" y="4572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METAMORPHIC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1" grpId="0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/>
      <p:bldP spid="13331" grpId="0"/>
      <p:bldP spid="13332" grpId="0"/>
      <p:bldP spid="13333" grpId="0"/>
      <p:bldP spid="13334" grpId="0"/>
      <p:bldP spid="13335" grpId="0"/>
      <p:bldP spid="13336" grpId="0"/>
      <p:bldP spid="133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cb/75/cb/cb75cb9d798429dfb9544def22afda0c--igneous-rock-plastic-b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432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810000"/>
          </a:xfrm>
          <a:solidFill>
            <a:srgbClr val="CC0066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Much of the rock in Earth’s crust has passed through the rock cycle many times, but some rock does not.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These rocks help us to know the age of earth.  Once a rock </a:t>
            </a:r>
            <a:r>
              <a:rPr lang="en-US" dirty="0" err="1" smtClean="0">
                <a:solidFill>
                  <a:schemeClr val="bg1"/>
                </a:solidFill>
              </a:rPr>
              <a:t>remelts</a:t>
            </a:r>
            <a:r>
              <a:rPr lang="en-US" dirty="0" smtClean="0">
                <a:solidFill>
                  <a:schemeClr val="bg1"/>
                </a:solidFill>
              </a:rPr>
              <a:t>, it’s age clock starts over.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oldest rocks we have ever found on earth are 4.4 billion years old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736x/cb/75/cb/cb75cb9d798429dfb9544def22afda0c--igneous-rock-plastic-b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432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2133600"/>
          </a:xfrm>
          <a:solidFill>
            <a:srgbClr val="CC0066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the way, this is a microscopic view of the crystals that formed in an igneous rock.  With the naked eye, this just looks like a boring old rock.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202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Rock notes chapter 3-1</vt:lpstr>
      <vt:lpstr>ROCK-A mixture of one or more minerals </vt:lpstr>
      <vt:lpstr>A] Three major types of rock:</vt:lpstr>
      <vt:lpstr>B] ROCK CYCLE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Dailey</dc:creator>
  <cp:lastModifiedBy>Lisa Dailey</cp:lastModifiedBy>
  <cp:revision>11</cp:revision>
  <dcterms:created xsi:type="dcterms:W3CDTF">2017-10-16T01:47:36Z</dcterms:created>
  <dcterms:modified xsi:type="dcterms:W3CDTF">2022-10-06T16:19:04Z</dcterms:modified>
</cp:coreProperties>
</file>