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3" r:id="rId3"/>
    <p:sldId id="306" r:id="rId4"/>
    <p:sldId id="304" r:id="rId5"/>
    <p:sldId id="258" r:id="rId6"/>
    <p:sldId id="259" r:id="rId7"/>
    <p:sldId id="260" r:id="rId8"/>
    <p:sldId id="307" r:id="rId9"/>
    <p:sldId id="261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308" r:id="rId20"/>
    <p:sldId id="278" r:id="rId21"/>
    <p:sldId id="309" r:id="rId22"/>
    <p:sldId id="262" r:id="rId23"/>
    <p:sldId id="263" r:id="rId24"/>
    <p:sldId id="264" r:id="rId25"/>
    <p:sldId id="265" r:id="rId26"/>
    <p:sldId id="280" r:id="rId27"/>
    <p:sldId id="281" r:id="rId28"/>
    <p:sldId id="266" r:id="rId29"/>
    <p:sldId id="267" r:id="rId30"/>
    <p:sldId id="268" r:id="rId31"/>
    <p:sldId id="282" r:id="rId32"/>
    <p:sldId id="283" r:id="rId33"/>
    <p:sldId id="284" r:id="rId34"/>
    <p:sldId id="285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7" r:id="rId45"/>
    <p:sldId id="298" r:id="rId46"/>
    <p:sldId id="299" r:id="rId47"/>
    <p:sldId id="305" r:id="rId48"/>
    <p:sldId id="300" r:id="rId49"/>
    <p:sldId id="310" r:id="rId50"/>
    <p:sldId id="29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69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7D81E6-E23D-452A-BD3E-B474A8962AC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What are Plankton?</a:t>
            </a:r>
          </a:p>
        </p:txBody>
      </p:sp>
    </p:spTree>
    <p:extLst>
      <p:ext uri="{BB962C8B-B14F-4D97-AF65-F5344CB8AC3E}">
        <p14:creationId xmlns:p14="http://schemas.microsoft.com/office/powerpoint/2010/main" val="3064161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784" y="45720"/>
            <a:ext cx="9205784" cy="681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457200"/>
            <a:ext cx="350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About a dozen zoo plankton in a single drop of water.  Zoo  plankton is MUCH bigger than phytoplankton.  Zooplankton are consumers and have many cells.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304800"/>
            <a:ext cx="8232648" cy="1676400"/>
          </a:xfrm>
        </p:spPr>
        <p:txBody>
          <a:bodyPr/>
          <a:lstStyle/>
          <a:p>
            <a:pPr algn="ctr"/>
            <a:r>
              <a:rPr lang="en-US" sz="3600" dirty="0"/>
              <a:t>This zooplankton ciliate ate algae, diatoms, (both phytoplankton) and bacteria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7072313" cy="576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1"/>
            <a:ext cx="6857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-92221"/>
            <a:ext cx="4662531" cy="695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6200"/>
            <a:ext cx="67818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2218"/>
            <a:ext cx="8763000" cy="68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559" y="-3428"/>
            <a:ext cx="7920841" cy="686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949" y="0"/>
            <a:ext cx="679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30" y="328353"/>
            <a:ext cx="9066369" cy="614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Zooplankton - The Australian Museum">
            <a:extLst>
              <a:ext uri="{FF2B5EF4-FFF2-40B4-BE49-F238E27FC236}">
                <a16:creationId xmlns:a16="http://schemas.microsoft.com/office/drawing/2014/main" id="{1868F9A1-7B84-4F0D-BDC1-41F484192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6" y="381225"/>
            <a:ext cx="8729023" cy="60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56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876800" cy="645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026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4115" y="78971"/>
            <a:ext cx="4780085" cy="677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zooplankton">
            <a:extLst>
              <a:ext uri="{FF2B5EF4-FFF2-40B4-BE49-F238E27FC236}">
                <a16:creationId xmlns:a16="http://schemas.microsoft.com/office/drawing/2014/main" id="{D2B8B3D9-34C2-4F7F-A342-CF706285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4463"/>
            <a:ext cx="91440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560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685800"/>
            <a:ext cx="7772400" cy="816864"/>
          </a:xfrm>
        </p:spPr>
        <p:txBody>
          <a:bodyPr/>
          <a:lstStyle/>
          <a:p>
            <a:pPr algn="ctr"/>
            <a:r>
              <a:rPr lang="en-US" dirty="0"/>
              <a:t>phytoplankton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7696200" cy="48768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These organisms use the sun’s light to make their own food. 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/>
              <a:t>But they are not true plants because they do not have leaves or roots. 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/>
              <a:t>They fill the same niche that plants do, however.  They are the  producers of the surface waters.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/>
              <a:t>THOUSANDS  of phytoplankton fit into one drop of water!</a:t>
            </a:r>
          </a:p>
        </p:txBody>
      </p:sp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One celled algae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615930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62789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381000" y="152400"/>
            <a:ext cx="7772400" cy="1362456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Notice</a:t>
            </a:r>
            <a:r>
              <a:rPr kumimoji="0" lang="en-US" sz="4400" b="1" i="0" u="none" strike="noStrike" kern="1200" cap="none" spc="0" normalizeH="0" noProof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all the green chlorophyll in these organisms.</a:t>
            </a:r>
            <a:endParaRPr kumimoji="0" lang="en-US" sz="4400" b="1" i="0" u="none" strike="noStrike" kern="1200" cap="none" spc="0" normalizeH="0" baseline="0" noProof="0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1362456"/>
          </a:xfrm>
        </p:spPr>
        <p:txBody>
          <a:bodyPr/>
          <a:lstStyle/>
          <a:p>
            <a:r>
              <a:rPr lang="en-US" sz="4400" dirty="0"/>
              <a:t>Single celled algae that attaches to each other in chains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23028"/>
            <a:ext cx="6781800" cy="50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990600"/>
          </a:xfrm>
        </p:spPr>
        <p:txBody>
          <a:bodyPr/>
          <a:lstStyle/>
          <a:p>
            <a:pPr algn="ctr"/>
            <a:r>
              <a:rPr lang="en-US" dirty="0"/>
              <a:t>Algae spirogyra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8572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14816"/>
            <a:ext cx="8063784" cy="654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1908" y="228600"/>
            <a:ext cx="462209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609600"/>
            <a:ext cx="3886200" cy="2590800"/>
          </a:xfrm>
        </p:spPr>
        <p:txBody>
          <a:bodyPr/>
          <a:lstStyle/>
          <a:p>
            <a:r>
              <a:rPr lang="en-US" sz="4800" dirty="0"/>
              <a:t>Now for the photosynthetic DIATOMS…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7772400" cy="6858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They aren’t even green, yet they can do photosynthesis!</a:t>
            </a:r>
          </a:p>
        </p:txBody>
      </p:sp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1362456"/>
          </a:xfrm>
        </p:spPr>
        <p:txBody>
          <a:bodyPr/>
          <a:lstStyle/>
          <a:p>
            <a:pPr algn="ctr"/>
            <a:r>
              <a:rPr lang="en-US" sz="4400" dirty="0"/>
              <a:t>A living organism that makes food from the sun!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1450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are plankton?">
            <a:extLst>
              <a:ext uri="{FF2B5EF4-FFF2-40B4-BE49-F238E27FC236}">
                <a16:creationId xmlns:a16="http://schemas.microsoft.com/office/drawing/2014/main" id="{70A294CB-8837-46DA-A755-CE484296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013"/>
            <a:ext cx="914400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811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66902" cy="687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02269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273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58674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Diatoms make their single-celled glass bodies out of silica (sand)-- it is transparent.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362456"/>
          </a:xfrm>
        </p:spPr>
        <p:txBody>
          <a:bodyPr/>
          <a:lstStyle/>
          <a:p>
            <a:pPr algn="ctr"/>
            <a:r>
              <a:rPr lang="en-US" sz="4800" dirty="0"/>
              <a:t>Look at the geometric detail in this living organism!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137160"/>
            <a:ext cx="9334500" cy="672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81000"/>
            <a:ext cx="907676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538" y="71081"/>
            <a:ext cx="7854662" cy="678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1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851648" cy="502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PLANKTON</a:t>
            </a:r>
            <a:br>
              <a:rPr lang="en-US" dirty="0"/>
            </a:br>
            <a:r>
              <a:rPr lang="en-US" dirty="0"/>
              <a:t>Microscopic plants and animals that are one cell big.  (some have a few cells to them)  They are the bottom of the food chain in SURFACE aquatic ecosystems.</a:t>
            </a:r>
          </a:p>
        </p:txBody>
      </p:sp>
    </p:spTree>
    <p:extLst>
      <p:ext uri="{BB962C8B-B14F-4D97-AF65-F5344CB8AC3E}">
        <p14:creationId xmlns:p14="http://schemas.microsoft.com/office/powerpoint/2010/main" val="974515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769684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8592"/>
            <a:ext cx="8382000" cy="664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22" y="286823"/>
            <a:ext cx="8767278" cy="634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748" y="0"/>
            <a:ext cx="8023452" cy="678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Phytoplankton produce 50-85% of all the world’s oxygen. 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3889248" cy="5084064"/>
          </a:xfrm>
        </p:spPr>
        <p:txBody>
          <a:bodyPr/>
          <a:lstStyle/>
          <a:p>
            <a:r>
              <a:rPr lang="en-US" sz="4000" dirty="0"/>
              <a:t>DINOFLAGELLATES—these amazing organisms can either eat like an animal or make their own food with their built in chlorophyll!!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955" y="685800"/>
            <a:ext cx="525404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685800"/>
          </a:xfrm>
        </p:spPr>
        <p:txBody>
          <a:bodyPr/>
          <a:lstStyle/>
          <a:p>
            <a:r>
              <a:rPr lang="en-US" dirty="0"/>
              <a:t>Some even glow in the dark!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dinoflagellates bioluminesc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815612"/>
            <a:ext cx="8839200" cy="58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027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362456"/>
          </a:xfrm>
        </p:spPr>
        <p:txBody>
          <a:bodyPr/>
          <a:lstStyle/>
          <a:p>
            <a:pPr algn="ctr"/>
            <a:r>
              <a:rPr lang="en-US" sz="4800" dirty="0"/>
              <a:t>The very famous Euglena</a:t>
            </a:r>
            <a:br>
              <a:rPr lang="en-US" sz="4800" dirty="0"/>
            </a:br>
            <a:r>
              <a:rPr lang="en-US" sz="4800" dirty="0"/>
              <a:t>—a </a:t>
            </a:r>
            <a:r>
              <a:rPr lang="en-US" sz="4800" dirty="0" err="1"/>
              <a:t>plantimal</a:t>
            </a:r>
            <a:r>
              <a:rPr lang="en-US" sz="4800" dirty="0"/>
              <a:t>!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86753"/>
            <a:ext cx="6400800" cy="527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362456"/>
          </a:xfrm>
        </p:spPr>
        <p:txBody>
          <a:bodyPr/>
          <a:lstStyle/>
          <a:p>
            <a:pPr algn="ctr"/>
            <a:r>
              <a:rPr lang="en-US" sz="4800" dirty="0"/>
              <a:t>The very famous Euglena</a:t>
            </a:r>
            <a:br>
              <a:rPr lang="en-US" sz="4800" dirty="0"/>
            </a:br>
            <a:r>
              <a:rPr lang="en-US" sz="4800" dirty="0"/>
              <a:t>—a </a:t>
            </a:r>
            <a:r>
              <a:rPr lang="en-US" sz="4800" dirty="0" err="1"/>
              <a:t>plantimal</a:t>
            </a:r>
            <a:r>
              <a:rPr lang="en-US" sz="4800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2D75F-099D-4A49-B1CA-D2039ABB2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2875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5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nkton - Wikipedia">
            <a:extLst>
              <a:ext uri="{FF2B5EF4-FFF2-40B4-BE49-F238E27FC236}">
                <a16:creationId xmlns:a16="http://schemas.microsoft.com/office/drawing/2014/main" id="{12FC1CA1-C83F-4BAE-8C5E-0291F9429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4" y="685800"/>
            <a:ext cx="8392512" cy="624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-76200"/>
            <a:ext cx="9002952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These are plankton… this is an entire ecosystem that can fit in a drop of water! </a:t>
            </a:r>
          </a:p>
        </p:txBody>
      </p:sp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2400" cy="3429000"/>
          </a:xfrm>
        </p:spPr>
        <p:txBody>
          <a:bodyPr/>
          <a:lstStyle/>
          <a:p>
            <a:r>
              <a:rPr lang="en-US" dirty="0"/>
              <a:t>So how many individual zooplankton and phytoplankton does a whale gulp in one day?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2" y="468631"/>
            <a:ext cx="9161652" cy="593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0" y="533400"/>
            <a:ext cx="878758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41B42-712B-4E90-B646-8341533E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58CA0-9B60-4C7E-AF95-843FB45D2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Marine Monitoring Marine Phytoplankton - Marine">
            <a:extLst>
              <a:ext uri="{FF2B5EF4-FFF2-40B4-BE49-F238E27FC236}">
                <a16:creationId xmlns:a16="http://schemas.microsoft.com/office/drawing/2014/main" id="{81CCDF91-7C71-4903-8BD7-FA4B24DBD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6" y="168897"/>
            <a:ext cx="8505734" cy="63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1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Plankton comes in 2 versions—phytoplankton and zooplankton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3086536"/>
          </a:xfrm>
        </p:spPr>
        <p:txBody>
          <a:bodyPr>
            <a:noAutofit/>
          </a:bodyPr>
          <a:lstStyle/>
          <a:p>
            <a:r>
              <a:rPr lang="en-US" sz="3600" dirty="0"/>
              <a:t>Which name do you think represents the  plant-like plankton? </a:t>
            </a:r>
          </a:p>
          <a:p>
            <a:r>
              <a:rPr lang="en-US" sz="3600" dirty="0"/>
              <a:t>Which name represents the animal-like plankton?</a:t>
            </a:r>
          </a:p>
        </p:txBody>
      </p:sp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102</TotalTime>
  <Words>332</Words>
  <Application>Microsoft Office PowerPoint</Application>
  <PresentationFormat>On-screen Show (4:3)</PresentationFormat>
  <Paragraphs>28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Constantia</vt:lpstr>
      <vt:lpstr>Wingdings 2</vt:lpstr>
      <vt:lpstr>Flow</vt:lpstr>
      <vt:lpstr>What are Plankton?</vt:lpstr>
      <vt:lpstr>PowerPoint Presentation</vt:lpstr>
      <vt:lpstr>PowerPoint Presentation</vt:lpstr>
      <vt:lpstr>PLANKTON Microscopic plants and animals that are one cell big.  (some have a few cells to them)  They are the bottom of the food chain in SURFACE aquatic ecosystems.</vt:lpstr>
      <vt:lpstr>PowerPoint Presentation</vt:lpstr>
      <vt:lpstr>PowerPoint Presentation</vt:lpstr>
      <vt:lpstr>PowerPoint Presentation</vt:lpstr>
      <vt:lpstr>PowerPoint Presentation</vt:lpstr>
      <vt:lpstr>Plankton comes in 2 versions—phytoplankton and zooplankton</vt:lpstr>
      <vt:lpstr>PowerPoint Presentation</vt:lpstr>
      <vt:lpstr>This zooplankton ciliate ate algae, diatoms, (both phytoplankton) and bacteria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phytoplankton</vt:lpstr>
      <vt:lpstr>One celled algae</vt:lpstr>
      <vt:lpstr>PowerPoint Presentation</vt:lpstr>
      <vt:lpstr>Single celled algae that attaches to each other in chains</vt:lpstr>
      <vt:lpstr>Algae spirogyra</vt:lpstr>
      <vt:lpstr>PowerPoint Presentation</vt:lpstr>
      <vt:lpstr>Now for the photosynthetic DIATOMS…</vt:lpstr>
      <vt:lpstr>A living organism that makes food from the sun!</vt:lpstr>
      <vt:lpstr>PowerPoint Presentation</vt:lpstr>
      <vt:lpstr>PowerPoint Presentation</vt:lpstr>
      <vt:lpstr>PowerPoint Presentation</vt:lpstr>
      <vt:lpstr>Look at the geometric detail in this living organism!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Phytoplankton produce 50-85% of all the world’s oxygen.  </vt:lpstr>
      <vt:lpstr>DINOFLAGELLATES—these amazing organisms can either eat like an animal or make their own food with their built in chlorophyll!!</vt:lpstr>
      <vt:lpstr>PowerPoint Presentation</vt:lpstr>
      <vt:lpstr>Some even glow in the dark!</vt:lpstr>
      <vt:lpstr>The very famous Euglena —a plantimal!</vt:lpstr>
      <vt:lpstr>The very famous Euglena —a plantimal!</vt:lpstr>
      <vt:lpstr>So how many individual zooplankton and phytoplankton does a whale gulp in one day? </vt:lpstr>
    </vt:vector>
  </TitlesOfParts>
  <Company>Ithaca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Plankton in the Oceans</dc:title>
  <dc:creator>Lisa Dailey</dc:creator>
  <cp:lastModifiedBy>Lisa Dailey</cp:lastModifiedBy>
  <cp:revision>32</cp:revision>
  <dcterms:created xsi:type="dcterms:W3CDTF">2012-10-22T11:45:09Z</dcterms:created>
  <dcterms:modified xsi:type="dcterms:W3CDTF">2024-05-16T16:28:56Z</dcterms:modified>
</cp:coreProperties>
</file>