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0" r:id="rId5"/>
    <p:sldId id="261" r:id="rId6"/>
    <p:sldId id="259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2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1E05B-B329-401F-A992-40756FB54DFA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F8483-E021-449A-9D22-E75F6B93C53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>
                <a:latin typeface="Cambria Math" pitchFamily="18" charset="0"/>
                <a:ea typeface="Cambria Math" pitchFamily="18" charset="0"/>
              </a:rPr>
              <a:t>WATER CYCLE REVIEW</a:t>
            </a:r>
            <a:endParaRPr lang="en-US" sz="96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ldailey\Desktop\water_tab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11" y="165245"/>
            <a:ext cx="8602489" cy="6464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3400" y="2590800"/>
            <a:ext cx="2438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76600" y="3124200"/>
            <a:ext cx="1981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4495800"/>
            <a:ext cx="2667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971800" y="6230815"/>
            <a:ext cx="2133600" cy="3223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8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375" y="609601"/>
            <a:ext cx="8504644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1" y="331838"/>
            <a:ext cx="8571652" cy="6221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316646"/>
            <a:ext cx="8731249" cy="4322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568" y="597813"/>
            <a:ext cx="8516631" cy="565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1603" y="824977"/>
            <a:ext cx="8637597" cy="5271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WATER CYCLE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CYCLE REVIEW</dc:title>
  <dc:creator>Lisa</dc:creator>
  <cp:lastModifiedBy>Lisa Dailey</cp:lastModifiedBy>
  <cp:revision>4</cp:revision>
  <dcterms:created xsi:type="dcterms:W3CDTF">2013-02-04T03:42:46Z</dcterms:created>
  <dcterms:modified xsi:type="dcterms:W3CDTF">2013-10-24T22:51:46Z</dcterms:modified>
</cp:coreProperties>
</file>