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68" r:id="rId4"/>
    <p:sldId id="258" r:id="rId5"/>
    <p:sldId id="270" r:id="rId6"/>
    <p:sldId id="271" r:id="rId7"/>
    <p:sldId id="269" r:id="rId8"/>
    <p:sldId id="279" r:id="rId9"/>
    <p:sldId id="272" r:id="rId10"/>
    <p:sldId id="273" r:id="rId11"/>
    <p:sldId id="260" r:id="rId12"/>
    <p:sldId id="261" r:id="rId13"/>
    <p:sldId id="274" r:id="rId14"/>
    <p:sldId id="280" r:id="rId15"/>
    <p:sldId id="275" r:id="rId16"/>
    <p:sldId id="259" r:id="rId17"/>
    <p:sldId id="276" r:id="rId18"/>
    <p:sldId id="262" r:id="rId19"/>
    <p:sldId id="263" r:id="rId20"/>
    <p:sldId id="277" r:id="rId21"/>
    <p:sldId id="264" r:id="rId22"/>
    <p:sldId id="278" r:id="rId23"/>
    <p:sldId id="265" r:id="rId24"/>
    <p:sldId id="266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58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512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2981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711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143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205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1655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239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9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2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7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00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1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5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5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3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DIMENTARY ROCK CL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7640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416629"/>
            <a:ext cx="6815669" cy="970035"/>
          </a:xfrm>
          <a:solidFill>
            <a:srgbClr val="C00000"/>
          </a:solidFill>
        </p:spPr>
        <p:txBody>
          <a:bodyPr/>
          <a:lstStyle/>
          <a:p>
            <a:r>
              <a:rPr lang="en-US" dirty="0" smtClean="0"/>
              <a:t>ROCK  NOTES </a:t>
            </a:r>
            <a:r>
              <a:rPr lang="en-US" dirty="0" smtClean="0"/>
              <a:t>3-3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89263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SEDIMENTARY ROCKS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1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chemicals from lichens can break apart rock over time</a:t>
            </a:r>
            <a:endParaRPr lang="en-US" dirty="0"/>
          </a:p>
        </p:txBody>
      </p:sp>
      <p:pic>
        <p:nvPicPr>
          <p:cNvPr id="7174" name="Picture 6" descr="Image result for LICHEN WEATHER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45" y="2411500"/>
            <a:ext cx="5712309" cy="381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ER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0056" cy="63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60888" y="301212"/>
            <a:ext cx="3076688" cy="58629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		EROSION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78239" y="1678193"/>
            <a:ext cx="2759337" cy="4197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sediments </a:t>
            </a:r>
            <a:r>
              <a:rPr lang="en-US" sz="4000" dirty="0"/>
              <a:t>are moved and relocated by wind, water, </a:t>
            </a:r>
            <a:r>
              <a:rPr lang="en-US" sz="4000" dirty="0" smtClean="0"/>
              <a:t>gravity, ice</a:t>
            </a:r>
            <a:r>
              <a:rPr lang="en-US" sz="4000" dirty="0"/>
              <a:t>, </a:t>
            </a:r>
            <a:r>
              <a:rPr lang="en-US" sz="4000" dirty="0" smtClean="0"/>
              <a:t>etc.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2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		</a:t>
            </a:r>
            <a:r>
              <a:rPr lang="en-US" b="1" u="sng" dirty="0"/>
              <a:t> </a:t>
            </a:r>
            <a:r>
              <a:rPr lang="en-US" b="1" u="sng" dirty="0" smtClean="0"/>
              <a:t>DEPOSITION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sediments </a:t>
            </a:r>
            <a:r>
              <a:rPr lang="en-US" sz="4800" dirty="0"/>
              <a:t>are dropped off in the bottom of a body of water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763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9454" y="982132"/>
            <a:ext cx="2463502" cy="5042150"/>
          </a:xfrm>
        </p:spPr>
        <p:txBody>
          <a:bodyPr/>
          <a:lstStyle/>
          <a:p>
            <a:r>
              <a:rPr lang="en-US" dirty="0" smtClean="0"/>
              <a:t>This is what happens at the end of 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eposition by Streams | CK-12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2" y="739456"/>
            <a:ext cx="8296861" cy="552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SEDIMENT DE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01" y="183505"/>
            <a:ext cx="8700375" cy="65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SEDIMENT DEPOS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0" y="-138429"/>
            <a:ext cx="12866146" cy="723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061" y="982132"/>
            <a:ext cx="4927003" cy="130386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COMPACTION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7431" y="2556932"/>
            <a:ext cx="3915783" cy="430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sediment </a:t>
            </a:r>
            <a:r>
              <a:rPr lang="en-US" sz="3200" dirty="0"/>
              <a:t>is squeezed and the space in between grains is </a:t>
            </a:r>
            <a:r>
              <a:rPr lang="en-US" sz="3200" dirty="0" smtClean="0"/>
              <a:t>reduced </a:t>
            </a:r>
            <a:r>
              <a:rPr lang="en-US" sz="3200" dirty="0"/>
              <a:t>by the weight of the overlying layers</a:t>
            </a:r>
          </a:p>
          <a:p>
            <a:endParaRPr lang="en-US" sz="3600" dirty="0"/>
          </a:p>
        </p:txBody>
      </p:sp>
      <p:pic>
        <p:nvPicPr>
          <p:cNvPr id="12290" name="Picture 2" descr="Image result for SEDIMENT COMP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4177"/>
            <a:ext cx="70104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SEDIMENT COMP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6" y="0"/>
            <a:ext cx="11753141" cy="68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23949"/>
            <a:ext cx="9601196" cy="1303867"/>
          </a:xfrm>
        </p:spPr>
        <p:txBody>
          <a:bodyPr/>
          <a:lstStyle/>
          <a:p>
            <a:r>
              <a:rPr lang="en-US" dirty="0" smtClean="0"/>
              <a:t>CEMENTATION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25619"/>
            <a:ext cx="9601196" cy="39502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SEDIMENTS ARE GLUED TOGETHER</a:t>
            </a:r>
            <a:endParaRPr lang="en-US" sz="3200" dirty="0"/>
          </a:p>
        </p:txBody>
      </p:sp>
      <p:pic>
        <p:nvPicPr>
          <p:cNvPr id="14338" name="Picture 2" descr="Image result for SEDIMENT CE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7" y="3063874"/>
            <a:ext cx="10811449" cy="26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SEDIMENTARY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forms when water evaporates and </a:t>
            </a:r>
            <a:r>
              <a:rPr lang="en-US" sz="4000" dirty="0" smtClean="0"/>
              <a:t>minerals </a:t>
            </a:r>
            <a:r>
              <a:rPr lang="en-US" sz="4000" dirty="0"/>
              <a:t>are left behind </a:t>
            </a:r>
            <a:endParaRPr lang="en-US" sz="4000" dirty="0" smtClean="0"/>
          </a:p>
          <a:p>
            <a:r>
              <a:rPr lang="en-US" sz="4000" dirty="0" smtClean="0"/>
              <a:t>(</a:t>
            </a:r>
            <a:r>
              <a:rPr lang="en-US" sz="4000" dirty="0"/>
              <a:t>rock salt, gypsum, travertine, dolomitic limestone, </a:t>
            </a:r>
            <a:r>
              <a:rPr lang="en-US" sz="4000" dirty="0" smtClean="0"/>
              <a:t>stalactites</a:t>
            </a:r>
            <a:r>
              <a:rPr lang="en-US" sz="4000" dirty="0"/>
              <a:t>, and s</a:t>
            </a:r>
            <a:r>
              <a:rPr lang="en-US" sz="4000" dirty="0" smtClean="0"/>
              <a:t>talagmites</a:t>
            </a:r>
            <a:r>
              <a:rPr lang="en-US" sz="40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		SEDIMENTARY ROCK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deposited </a:t>
            </a:r>
            <a:r>
              <a:rPr lang="en-US" sz="3600" b="1" u="sng" dirty="0"/>
              <a:t>sediments</a:t>
            </a:r>
            <a:r>
              <a:rPr lang="en-US" sz="3600" dirty="0"/>
              <a:t> (tiny chunks of rock) are glued together to form solid rock in layers (</a:t>
            </a:r>
            <a:r>
              <a:rPr lang="en-US" sz="3600" b="1" u="sng" dirty="0"/>
              <a:t>strata</a:t>
            </a:r>
            <a:r>
              <a:rPr lang="en-US" sz="3600" dirty="0"/>
              <a:t>) ABOVE ground, but </a:t>
            </a:r>
            <a:r>
              <a:rPr lang="en-US" sz="3600" dirty="0" smtClean="0"/>
              <a:t>often UNDER </a:t>
            </a:r>
            <a:r>
              <a:rPr lang="en-US" sz="3600" dirty="0"/>
              <a:t>water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394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Salt is dissolved in water.  when water evaporates, crystals form</a:t>
            </a:r>
            <a:endParaRPr lang="en-US" dirty="0"/>
          </a:p>
        </p:txBody>
      </p:sp>
      <p:pic>
        <p:nvPicPr>
          <p:cNvPr id="15362" name="Picture 2" descr="Image result for SALT CRYSTAL EVAPO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00" y="2593509"/>
            <a:ext cx="5614220" cy="37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PETRI DISH WITH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09" y="2285999"/>
            <a:ext cx="3222325" cy="42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BIOCHEMICAL SEDIMENTARY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forms from the remains of living </a:t>
            </a:r>
            <a:r>
              <a:rPr lang="en-US" sz="4000" dirty="0" smtClean="0"/>
              <a:t>things</a:t>
            </a:r>
            <a:r>
              <a:rPr lang="en-US" sz="40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918" y="982132"/>
            <a:ext cx="5225679" cy="1303867"/>
          </a:xfrm>
        </p:spPr>
        <p:txBody>
          <a:bodyPr/>
          <a:lstStyle/>
          <a:p>
            <a:r>
              <a:rPr lang="en-US" dirty="0" smtClean="0"/>
              <a:t>BECOMES</a:t>
            </a:r>
            <a:endParaRPr lang="en-US" dirty="0"/>
          </a:p>
        </p:txBody>
      </p:sp>
      <p:pic>
        <p:nvPicPr>
          <p:cNvPr id="16386" name="Picture 2" descr="Image result for TRIASSIC SWA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4" y="627061"/>
            <a:ext cx="5086765" cy="34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CO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48" y="2528204"/>
            <a:ext cx="5562350" cy="36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13186"/>
            <a:ext cx="10139978" cy="5262682"/>
          </a:xfrm>
        </p:spPr>
        <p:txBody>
          <a:bodyPr/>
          <a:lstStyle/>
          <a:p>
            <a:r>
              <a:rPr lang="en-US" sz="2800" dirty="0"/>
              <a:t>a. Coal- buried plants and animals</a:t>
            </a:r>
          </a:p>
          <a:p>
            <a:r>
              <a:rPr lang="en-US" sz="2800" dirty="0"/>
              <a:t>b. fossiliferous limestone- small fossilized shells of marine creatures</a:t>
            </a:r>
          </a:p>
          <a:p>
            <a:r>
              <a:rPr lang="en-US" sz="2800" dirty="0"/>
              <a:t>c. coquina – large shells glued together</a:t>
            </a:r>
          </a:p>
          <a:p>
            <a:endParaRPr lang="en-US" dirty="0"/>
          </a:p>
        </p:txBody>
      </p:sp>
      <p:pic>
        <p:nvPicPr>
          <p:cNvPr id="17410" name="Picture 2" descr="Image result for fossiliferous lime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7" y="2650443"/>
            <a:ext cx="5228518" cy="34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COQU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477843"/>
            <a:ext cx="5638389" cy="38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CLASTIC SEDIMENTARY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broken </a:t>
            </a:r>
            <a:r>
              <a:rPr lang="en-US" sz="4000" dirty="0"/>
              <a:t>fragments of rocks reconnected together to make a new </a:t>
            </a:r>
            <a:r>
              <a:rPr lang="en-US" sz="4000" dirty="0" smtClean="0"/>
              <a:t>rock</a:t>
            </a:r>
          </a:p>
          <a:p>
            <a:r>
              <a:rPr lang="en-US" sz="4000" dirty="0"/>
              <a:t>Groups of </a:t>
            </a:r>
            <a:r>
              <a:rPr lang="en-US" sz="4000" dirty="0" err="1"/>
              <a:t>clastics</a:t>
            </a:r>
            <a:r>
              <a:rPr lang="en-US" sz="4000" dirty="0"/>
              <a:t> based on the </a:t>
            </a:r>
            <a:r>
              <a:rPr lang="en-US" sz="4000" dirty="0" smtClean="0"/>
              <a:t>size </a:t>
            </a:r>
            <a:r>
              <a:rPr lang="en-US" sz="4000" dirty="0"/>
              <a:t>of the </a:t>
            </a:r>
            <a:r>
              <a:rPr lang="en-US" sz="4000" dirty="0" smtClean="0"/>
              <a:t>sediment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544" y="570155"/>
            <a:ext cx="9601196" cy="3563999"/>
          </a:xfrm>
        </p:spPr>
        <p:txBody>
          <a:bodyPr/>
          <a:lstStyle/>
          <a:p>
            <a:r>
              <a:rPr lang="en-US" sz="3200" dirty="0"/>
              <a:t>1. Conglomerates: pebbles and gravel (large grains)</a:t>
            </a:r>
          </a:p>
          <a:p>
            <a:r>
              <a:rPr lang="en-US" sz="3200" dirty="0"/>
              <a:t>2. Sandstones: sand (medium sized grains)</a:t>
            </a:r>
          </a:p>
          <a:p>
            <a:r>
              <a:rPr lang="en-US" sz="3200" dirty="0"/>
              <a:t>3. Shales: clay (very fine grains)</a:t>
            </a:r>
          </a:p>
          <a:p>
            <a:endParaRPr lang="en-US" dirty="0"/>
          </a:p>
        </p:txBody>
      </p:sp>
      <p:pic>
        <p:nvPicPr>
          <p:cNvPr id="13314" name="Picture 2" descr="Image result for SEDIMENT CE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0" y="252442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SAND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56" y="2474686"/>
            <a:ext cx="3727075" cy="3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SH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236" y="2874925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EDIMENTARY ROCK UNDERWA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9" y="9150"/>
            <a:ext cx="11790381" cy="68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		WEATHERING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wind, rain, waves, </a:t>
            </a:r>
            <a:r>
              <a:rPr lang="en-US" sz="4800" dirty="0" smtClean="0"/>
              <a:t>ice, gravity, or </a:t>
            </a:r>
            <a:r>
              <a:rPr lang="en-US" sz="4800" dirty="0"/>
              <a:t>chemicals break off sediments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752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2079412"/>
            <a:ext cx="4675092" cy="365441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Wind has altered the structure of this rock</a:t>
            </a:r>
            <a:endParaRPr lang="en-US" sz="4800" dirty="0"/>
          </a:p>
        </p:txBody>
      </p:sp>
      <p:pic>
        <p:nvPicPr>
          <p:cNvPr id="4098" name="Picture 2" descr="Image result for WEATHER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49" y="512182"/>
            <a:ext cx="5006004" cy="580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160" y="78657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Both waves and ice are </a:t>
            </a:r>
            <a:br>
              <a:rPr lang="en-US" dirty="0" smtClean="0"/>
            </a:br>
            <a:r>
              <a:rPr lang="en-US" dirty="0" smtClean="0"/>
              <a:t>working on this rock</a:t>
            </a:r>
            <a:endParaRPr lang="en-US" dirty="0"/>
          </a:p>
        </p:txBody>
      </p:sp>
      <p:pic>
        <p:nvPicPr>
          <p:cNvPr id="5122" name="Picture 2" descr="Image result for WEATHER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45" y="2090440"/>
            <a:ext cx="6573819" cy="414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EATHER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9" y="1728044"/>
            <a:ext cx="10875981" cy="38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5401" y="586276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This is how ice breaks apart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PT - Weathering &amp; Erosion (W.E.D.S.) PowerPoint Presentation, free  download - ID:19555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6" y="-121484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30790" y="-101701"/>
            <a:ext cx="9601196" cy="1303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 force of gravity broke larger rocks into smaller pieces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883" y="756221"/>
            <a:ext cx="3399417" cy="4783967"/>
          </a:xfrm>
        </p:spPr>
        <p:txBody>
          <a:bodyPr>
            <a:normAutofit/>
          </a:bodyPr>
          <a:lstStyle/>
          <a:p>
            <a:r>
              <a:rPr lang="en-US" dirty="0" smtClean="0"/>
              <a:t>Acid rain has weathered this one (CHEMICAL)</a:t>
            </a:r>
            <a:endParaRPr lang="en-US" dirty="0"/>
          </a:p>
        </p:txBody>
      </p:sp>
      <p:pic>
        <p:nvPicPr>
          <p:cNvPr id="6146" name="Picture 2" descr="Image result for CHEMICAL WEATHER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05" y="982132"/>
            <a:ext cx="7298838" cy="48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</TotalTime>
  <Words>317</Words>
  <Application>Microsoft Office PowerPoint</Application>
  <PresentationFormat>Widescreen</PresentationFormat>
  <Paragraphs>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</vt:lpstr>
      <vt:lpstr>ROCK  NOTES 3-3</vt:lpstr>
      <vt:lpstr>   SEDIMENTARY ROCK </vt:lpstr>
      <vt:lpstr>PowerPoint Presentation</vt:lpstr>
      <vt:lpstr>   WEATHERING</vt:lpstr>
      <vt:lpstr>Wind has altered the structure of this rock</vt:lpstr>
      <vt:lpstr>Both waves and ice are  working on this rock</vt:lpstr>
      <vt:lpstr>PowerPoint Presentation</vt:lpstr>
      <vt:lpstr>PowerPoint Presentation</vt:lpstr>
      <vt:lpstr>Acid rain has weathered this one (CHEMICAL)</vt:lpstr>
      <vt:lpstr>Natural chemicals from lichens can break apart rock over time</vt:lpstr>
      <vt:lpstr>   EROSION</vt:lpstr>
      <vt:lpstr>    DEPOSITION</vt:lpstr>
      <vt:lpstr>This is what happens at the end of a river</vt:lpstr>
      <vt:lpstr>PowerPoint Presentation</vt:lpstr>
      <vt:lpstr>PowerPoint Presentation</vt:lpstr>
      <vt:lpstr>  COMPACTION </vt:lpstr>
      <vt:lpstr>PowerPoint Presentation</vt:lpstr>
      <vt:lpstr>CEMENTATION</vt:lpstr>
      <vt:lpstr>CHEMICAL SEDIMENTARY ROCK</vt:lpstr>
      <vt:lpstr>Salt is dissolved in water.  when water evaporates, crystals form</vt:lpstr>
      <vt:lpstr>BIOCHEMICAL SEDIMENTARY ROCK</vt:lpstr>
      <vt:lpstr>BECOMES</vt:lpstr>
      <vt:lpstr>PowerPoint Presentation</vt:lpstr>
      <vt:lpstr>CLASTIC SEDIMENTARY ROCK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 NOTES 2-3</dc:title>
  <dc:creator>Lisa Dailey</dc:creator>
  <cp:lastModifiedBy>Lisa Dailey</cp:lastModifiedBy>
  <cp:revision>14</cp:revision>
  <dcterms:created xsi:type="dcterms:W3CDTF">2017-10-18T21:26:08Z</dcterms:created>
  <dcterms:modified xsi:type="dcterms:W3CDTF">2022-10-11T16:25:19Z</dcterms:modified>
</cp:coreProperties>
</file>