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6" r:id="rId21"/>
    <p:sldId id="277" r:id="rId22"/>
    <p:sldId id="275" r:id="rId23"/>
    <p:sldId id="279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2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Notes 9.3 and 9.4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Tectonic plates and how they move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957721" cy="1400530"/>
          </a:xfrm>
        </p:spPr>
        <p:txBody>
          <a:bodyPr/>
          <a:lstStyle/>
          <a:p>
            <a:r>
              <a:rPr lang="en-US" dirty="0"/>
              <a:t>d) stress type= </a:t>
            </a:r>
            <a:r>
              <a:rPr lang="en-US" b="1" u="sng" dirty="0"/>
              <a:t>compression</a:t>
            </a:r>
            <a:r>
              <a:rPr lang="en-US" dirty="0"/>
              <a:t> (pressing together)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5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84415" cy="1400530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b="1" u="sng" dirty="0"/>
              <a:t>divergent boundaries</a:t>
            </a:r>
            <a:r>
              <a:rPr lang="en-US" dirty="0"/>
              <a:t> -- two plates that are moving away from each other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63" y="1853249"/>
            <a:ext cx="7668126" cy="4691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601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58780" y="577516"/>
            <a:ext cx="8991074" cy="5670883"/>
          </a:xfrm>
        </p:spPr>
        <p:txBody>
          <a:bodyPr/>
          <a:lstStyle/>
          <a:p>
            <a:r>
              <a:rPr lang="en-US" sz="3600" dirty="0"/>
              <a:t>a) </a:t>
            </a:r>
            <a:r>
              <a:rPr lang="en-US" sz="3600" b="1" u="sng" dirty="0"/>
              <a:t>sea floor spreading</a:t>
            </a:r>
            <a:r>
              <a:rPr lang="en-US" sz="3600" dirty="0"/>
              <a:t>—the idea that the ocean is growing due to divergent boundaries</a:t>
            </a:r>
          </a:p>
          <a:p>
            <a:pPr lvl="1"/>
            <a:r>
              <a:rPr lang="en-US" sz="3200" dirty="0"/>
              <a:t>seafloor splits and magma fills its place</a:t>
            </a:r>
          </a:p>
          <a:p>
            <a:pPr lvl="1"/>
            <a:r>
              <a:rPr lang="en-US" sz="3200" dirty="0"/>
              <a:t>ridge is raised because the rock is hot, expanded, and thus less dense</a:t>
            </a:r>
          </a:p>
          <a:p>
            <a:pPr lvl="1"/>
            <a:r>
              <a:rPr lang="en-US" sz="3200" dirty="0"/>
              <a:t>outer portions of plate are colder and therefore more dense and sinking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14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b) </a:t>
            </a:r>
            <a:r>
              <a:rPr lang="en-US" b="1" u="sng" dirty="0"/>
              <a:t>mid Ocean Ridge</a:t>
            </a:r>
            <a:r>
              <a:rPr lang="en-US" dirty="0"/>
              <a:t> -- place where new seafloor is forming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2" y="1853248"/>
            <a:ext cx="8614610" cy="4724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318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c) </a:t>
            </a:r>
            <a:r>
              <a:rPr lang="en-US" b="1" u="sng" dirty="0"/>
              <a:t>rift zone</a:t>
            </a:r>
            <a:r>
              <a:rPr lang="en-US" dirty="0"/>
              <a:t> -- deep cracks that form at a divergent boundary if on land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58" y="2333308"/>
            <a:ext cx="7026441" cy="4524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597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d)  stress type= </a:t>
            </a:r>
            <a:r>
              <a:rPr lang="en-US" b="1" u="sng" dirty="0"/>
              <a:t>tension</a:t>
            </a:r>
            <a:r>
              <a:rPr lang="en-US" dirty="0"/>
              <a:t> (pulling apart)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78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144836" cy="1400530"/>
          </a:xfrm>
        </p:spPr>
        <p:txBody>
          <a:bodyPr/>
          <a:lstStyle/>
          <a:p>
            <a:r>
              <a:rPr lang="en-US" b="1" dirty="0"/>
              <a:t>3 </a:t>
            </a:r>
            <a:r>
              <a:rPr lang="en-US" b="1" u="heavy" dirty="0"/>
              <a:t>Transform  boundary</a:t>
            </a:r>
            <a:r>
              <a:rPr lang="en-US" b="1" dirty="0"/>
              <a:t>  </a:t>
            </a:r>
            <a:r>
              <a:rPr lang="en-US" dirty="0"/>
              <a:t>-- place where two tectonic plates are sliding past each other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Geology Flashcards | Quiz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90" y="1853248"/>
            <a:ext cx="8033651" cy="48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685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Andreas fault in California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San Andreas fault, Earth's biggest transform plate boundary. | San andreas  fault, Science nature, Aerial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32" y="1275103"/>
            <a:ext cx="4384342" cy="562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301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What Landforms Are Formed at a Transform Boundary? | Scienc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0" y="-533790"/>
            <a:ext cx="11565938" cy="771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30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000457" cy="1400530"/>
          </a:xfrm>
        </p:spPr>
        <p:txBody>
          <a:bodyPr/>
          <a:lstStyle/>
          <a:p>
            <a:r>
              <a:rPr lang="en-US" b="1" dirty="0"/>
              <a:t>III.  THREE THEORIES FOR TECTONIC PLATE MOVEMENT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270541" cy="4195481"/>
          </a:xfrm>
        </p:spPr>
        <p:txBody>
          <a:bodyPr>
            <a:noAutofit/>
          </a:bodyPr>
          <a:lstStyle/>
          <a:p>
            <a:r>
              <a:rPr lang="en-US" sz="3200" b="1" dirty="0"/>
              <a:t>1.  </a:t>
            </a:r>
            <a:r>
              <a:rPr lang="en-US" sz="3200" b="1" u="heavy" dirty="0"/>
              <a:t>Ridge push</a:t>
            </a:r>
            <a:r>
              <a:rPr lang="en-US" sz="3200" b="1" dirty="0"/>
              <a:t> </a:t>
            </a:r>
            <a:r>
              <a:rPr lang="en-US" sz="3200" dirty="0"/>
              <a:t>-- force of new crust formed at the ridge pushes on the plate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2 </a:t>
            </a:r>
            <a:r>
              <a:rPr lang="en-US" sz="3200" dirty="0"/>
              <a:t>.     </a:t>
            </a:r>
            <a:r>
              <a:rPr lang="en-US" sz="3200" b="1" u="heavy" dirty="0"/>
              <a:t>slab pull</a:t>
            </a:r>
            <a:r>
              <a:rPr lang="en-US" sz="3200" b="1" dirty="0"/>
              <a:t>-- </a:t>
            </a:r>
            <a:r>
              <a:rPr lang="en-US" sz="3200" dirty="0"/>
              <a:t>one end of the plate is more dense and is pulled downward </a:t>
            </a:r>
            <a:r>
              <a:rPr lang="en-US" sz="3200" dirty="0" smtClean="0"/>
              <a:t>causing </a:t>
            </a:r>
            <a:r>
              <a:rPr lang="en-US" sz="3200" dirty="0"/>
              <a:t>the rest of the plate to follow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3</a:t>
            </a:r>
            <a:r>
              <a:rPr lang="en-US" sz="3200" dirty="0"/>
              <a:t>.   </a:t>
            </a:r>
            <a:r>
              <a:rPr lang="en-US" sz="3200" b="1" u="heavy" dirty="0"/>
              <a:t>convection</a:t>
            </a:r>
            <a:r>
              <a:rPr lang="en-US" sz="3200" b="1" dirty="0"/>
              <a:t>  </a:t>
            </a:r>
            <a:r>
              <a:rPr lang="en-US" sz="3200" dirty="0"/>
              <a:t>-- hot rock rises and cool rock sinks creating a circular, spinning motion</a:t>
            </a:r>
          </a:p>
        </p:txBody>
      </p:sp>
    </p:spTree>
    <p:extLst>
      <p:ext uri="{BB962C8B-B14F-4D97-AF65-F5344CB8AC3E}">
        <p14:creationId xmlns:p14="http://schemas.microsoft.com/office/powerpoint/2010/main" val="167506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I. Tectonic plate</a:t>
            </a:r>
            <a:r>
              <a:rPr lang="en-US" dirty="0"/>
              <a:t>- crust and upper mantle glued together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238456" cy="4195481"/>
          </a:xfrm>
        </p:spPr>
        <p:txBody>
          <a:bodyPr>
            <a:normAutofit/>
          </a:bodyPr>
          <a:lstStyle/>
          <a:p>
            <a:r>
              <a:rPr lang="en-US" sz="2800" dirty="0"/>
              <a:t>1. Also known as “lithosphere” </a:t>
            </a:r>
          </a:p>
          <a:p>
            <a:r>
              <a:rPr lang="en-US" sz="2800" dirty="0"/>
              <a:t>2.  like an eggshell broken into pieces and reassembled</a:t>
            </a:r>
          </a:p>
          <a:p>
            <a:r>
              <a:rPr lang="en-US" sz="2800" dirty="0"/>
              <a:t>3.  "float" around and bump into each other</a:t>
            </a:r>
          </a:p>
          <a:p>
            <a:r>
              <a:rPr lang="en-US" sz="2800" dirty="0"/>
              <a:t>4.   Approximately 12-20?</a:t>
            </a:r>
          </a:p>
          <a:p>
            <a:r>
              <a:rPr lang="en-US" sz="2800" dirty="0"/>
              <a:t>5.  plate movement makes mountains, volcanoes, islands, earthquakes, mid ocean ridges, and ocean trenches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0311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push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9" y="1299410"/>
            <a:ext cx="7411453" cy="5558590"/>
          </a:xfrm>
        </p:spPr>
      </p:pic>
    </p:spTree>
    <p:extLst>
      <p:ext uri="{BB962C8B-B14F-4D97-AF65-F5344CB8AC3E}">
        <p14:creationId xmlns:p14="http://schemas.microsoft.com/office/powerpoint/2010/main" val="392772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pull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Solved] Mariana trench: The deepest spot on earth is located in the  Western... | Course H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49" y="0"/>
            <a:ext cx="8691120" cy="685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651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959" y="2052918"/>
            <a:ext cx="5934903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32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32" y="1230470"/>
            <a:ext cx="7338299" cy="5627530"/>
          </a:xfrm>
        </p:spPr>
      </p:pic>
    </p:spTree>
    <p:extLst>
      <p:ext uri="{BB962C8B-B14F-4D97-AF65-F5344CB8AC3E}">
        <p14:creationId xmlns:p14="http://schemas.microsoft.com/office/powerpoint/2010/main" val="12898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b="1" dirty="0"/>
              <a:t>IV.  HOW PLATES ARE TRACKED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1.	</a:t>
            </a:r>
            <a:r>
              <a:rPr lang="en-US" sz="3600" b="1" dirty="0"/>
              <a:t>GPS</a:t>
            </a:r>
            <a:r>
              <a:rPr lang="en-US" sz="3600" dirty="0"/>
              <a:t> -- global positioning system-records the exact distance between the satellite and the </a:t>
            </a:r>
            <a:r>
              <a:rPr lang="en-US" sz="3600"/>
              <a:t>ground </a:t>
            </a:r>
            <a:r>
              <a:rPr lang="en-US" sz="3600" smtClean="0"/>
              <a:t>and </a:t>
            </a:r>
            <a:r>
              <a:rPr lang="en-US" sz="3600" dirty="0"/>
              <a:t>records changes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57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apter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2" y="16042"/>
            <a:ext cx="10860246" cy="68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825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7"/>
            <a:ext cx="5786772" cy="5787662"/>
          </a:xfrm>
        </p:spPr>
        <p:txBody>
          <a:bodyPr/>
          <a:lstStyle/>
          <a:p>
            <a:r>
              <a:rPr lang="en-US" b="1" u="sng" dirty="0"/>
              <a:t>II. Plate boundaries- </a:t>
            </a:r>
            <a:r>
              <a:rPr lang="en-US" dirty="0"/>
              <a:t>a place where tectonic plates touch</a:t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Tectonic Plates. Plate Movement Stock Vector - Illustration of boundary,  boundaries: 755893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08" y="69318"/>
            <a:ext cx="4148639" cy="678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143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631489" cy="1400530"/>
          </a:xfrm>
        </p:spPr>
        <p:txBody>
          <a:bodyPr/>
          <a:lstStyle/>
          <a:p>
            <a:r>
              <a:rPr lang="en-US" dirty="0"/>
              <a:t>1.  </a:t>
            </a:r>
            <a:r>
              <a:rPr lang="en-US" b="1" u="sng" dirty="0"/>
              <a:t>convergent boundaries</a:t>
            </a:r>
            <a:r>
              <a:rPr lang="en-US" dirty="0"/>
              <a:t>—boundaries that push together (3 types)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98877" cy="1797187"/>
          </a:xfrm>
        </p:spPr>
        <p:txBody>
          <a:bodyPr/>
          <a:lstStyle/>
          <a:p>
            <a:r>
              <a:rPr lang="en-US" sz="3200" dirty="0"/>
              <a:t>a) </a:t>
            </a:r>
            <a:r>
              <a:rPr lang="en-US" sz="3200" i="1" dirty="0"/>
              <a:t>Continental with Continental</a:t>
            </a:r>
            <a:r>
              <a:rPr lang="en-US" sz="3200" dirty="0"/>
              <a:t> -- causes the crust to buckle and thicken making </a:t>
            </a:r>
            <a:r>
              <a:rPr lang="en-US" sz="3200" b="1" u="sng" dirty="0"/>
              <a:t>folded </a:t>
            </a:r>
            <a:r>
              <a:rPr lang="en-US" sz="3200" b="1" u="sng" dirty="0" smtClean="0"/>
              <a:t>mountains</a:t>
            </a:r>
            <a:endParaRPr lang="en-US" sz="3200" dirty="0"/>
          </a:p>
          <a:p>
            <a:endParaRPr lang="en-US" b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62" y="3710538"/>
            <a:ext cx="6656905" cy="2995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428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58" y="452717"/>
            <a:ext cx="11758863" cy="2130061"/>
          </a:xfrm>
        </p:spPr>
        <p:txBody>
          <a:bodyPr/>
          <a:lstStyle/>
          <a:p>
            <a:r>
              <a:rPr lang="en-US" dirty="0"/>
              <a:t>b)  </a:t>
            </a:r>
            <a:r>
              <a:rPr lang="en-US" i="1" dirty="0"/>
              <a:t>Continental with oceanic</a:t>
            </a:r>
            <a:r>
              <a:rPr lang="en-US" dirty="0"/>
              <a:t> -- denser oceanic crust dives underneath continental crust making </a:t>
            </a:r>
            <a:r>
              <a:rPr lang="en-US" b="1" u="sng" dirty="0" smtClean="0"/>
              <a:t>volcanic </a:t>
            </a:r>
            <a:r>
              <a:rPr lang="en-US" b="1" u="sng" dirty="0"/>
              <a:t>mountains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02105" y="2582778"/>
            <a:ext cx="10828421" cy="4195481"/>
          </a:xfrm>
        </p:spPr>
        <p:txBody>
          <a:bodyPr/>
          <a:lstStyle/>
          <a:p>
            <a:r>
              <a:rPr lang="en-US" sz="2800" dirty="0"/>
              <a:t>(1)  subduction zone--  the area where this boundary occurs</a:t>
            </a:r>
          </a:p>
          <a:p>
            <a:r>
              <a:rPr lang="en-US" sz="2800" dirty="0" smtClean="0"/>
              <a:t>(</a:t>
            </a:r>
            <a:r>
              <a:rPr lang="en-US" sz="2800" dirty="0"/>
              <a:t>2)  creates a V-shaped </a:t>
            </a:r>
            <a:r>
              <a:rPr lang="en-US" sz="2800" b="1" u="sng" dirty="0"/>
              <a:t>trench</a:t>
            </a:r>
            <a:r>
              <a:rPr lang="en-US" sz="2800" dirty="0"/>
              <a:t> (deep valley in the ocean)</a:t>
            </a:r>
          </a:p>
          <a:p>
            <a:r>
              <a:rPr lang="en-US" sz="2800" dirty="0" smtClean="0"/>
              <a:t>(</a:t>
            </a:r>
            <a:r>
              <a:rPr lang="en-US" sz="2800" dirty="0"/>
              <a:t>3)  crust is </a:t>
            </a:r>
            <a:r>
              <a:rPr lang="en-US" sz="2800" dirty="0" err="1"/>
              <a:t>remelted</a:t>
            </a:r>
            <a:r>
              <a:rPr lang="en-US" sz="2800" dirty="0"/>
              <a:t> when it gets deep enough</a:t>
            </a:r>
          </a:p>
          <a:p>
            <a:r>
              <a:rPr lang="en-US" sz="2800" dirty="0" smtClean="0"/>
              <a:t>(</a:t>
            </a:r>
            <a:r>
              <a:rPr lang="en-US" sz="2800" dirty="0"/>
              <a:t>4) magma pushes through to make volcanoes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0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448" y="-1126759"/>
            <a:ext cx="8946541" cy="78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4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577515"/>
            <a:ext cx="10566399" cy="5943600"/>
          </a:xfrm>
        </p:spPr>
      </p:pic>
    </p:spTree>
    <p:extLst>
      <p:ext uri="{BB962C8B-B14F-4D97-AF65-F5344CB8AC3E}">
        <p14:creationId xmlns:p14="http://schemas.microsoft.com/office/powerpoint/2010/main" val="84810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3" y="160421"/>
            <a:ext cx="11694694" cy="2277979"/>
          </a:xfrm>
        </p:spPr>
        <p:txBody>
          <a:bodyPr/>
          <a:lstStyle/>
          <a:p>
            <a:r>
              <a:rPr lang="en-US" dirty="0"/>
              <a:t>	c)  </a:t>
            </a:r>
            <a:r>
              <a:rPr lang="en-US" i="1" dirty="0"/>
              <a:t>oceanic with oceanic</a:t>
            </a:r>
            <a:r>
              <a:rPr lang="en-US" dirty="0"/>
              <a:t> – one of the two oceanic crusts </a:t>
            </a:r>
            <a:r>
              <a:rPr lang="en-US" dirty="0" err="1"/>
              <a:t>subducts</a:t>
            </a:r>
            <a:r>
              <a:rPr lang="en-US" dirty="0"/>
              <a:t>, creating underwater 	</a:t>
            </a:r>
            <a:r>
              <a:rPr lang="en-US" dirty="0" smtClean="0"/>
              <a:t>volcanoes </a:t>
            </a:r>
            <a:r>
              <a:rPr lang="en-US" dirty="0"/>
              <a:t>and then </a:t>
            </a:r>
            <a:r>
              <a:rPr lang="en-US" b="1" u="sng" dirty="0" smtClean="0"/>
              <a:t>volcanic </a:t>
            </a:r>
            <a:r>
              <a:rPr lang="en-US" b="1" u="sng" dirty="0"/>
              <a:t>islands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http://www.cartage.org.lb/en/themes/sciences/earthscience/geology/earth/storyplatetectonics/platetectonics/understanding/convergent/Oceanicoceanic/Fig21oceanocean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72" y="2601912"/>
            <a:ext cx="2878455" cy="16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Illustration depicting how island arcs are forme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33" y="2429743"/>
            <a:ext cx="7872458" cy="44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2665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166</TotalTime>
  <Words>439</Words>
  <Application>Microsoft Office PowerPoint</Application>
  <PresentationFormat>Widescreen</PresentationFormat>
  <Paragraphs>38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Wingdings 3</vt:lpstr>
      <vt:lpstr>Ion</vt:lpstr>
      <vt:lpstr>Notes 9.3 and 9.4 </vt:lpstr>
      <vt:lpstr>I. Tectonic plate- crust and upper mantle glued together  </vt:lpstr>
      <vt:lpstr>PowerPoint Presentation</vt:lpstr>
      <vt:lpstr>II. Plate boundaries- a place where tectonic plates touch </vt:lpstr>
      <vt:lpstr>1.  convergent boundaries—boundaries that push together (3 types) </vt:lpstr>
      <vt:lpstr>b)  Continental with oceanic -- denser oceanic crust dives underneath continental crust making volcanic mountains </vt:lpstr>
      <vt:lpstr>PowerPoint Presentation</vt:lpstr>
      <vt:lpstr>PowerPoint Presentation</vt:lpstr>
      <vt:lpstr> c)  oceanic with oceanic – one of the two oceanic crusts subducts, creating underwater  volcanoes and then volcanic islands </vt:lpstr>
      <vt:lpstr>d) stress type= compression (pressing together) </vt:lpstr>
      <vt:lpstr>2. divergent boundaries -- two plates that are moving away from each other  </vt:lpstr>
      <vt:lpstr>PowerPoint Presentation</vt:lpstr>
      <vt:lpstr>b) mid Ocean Ridge -- place where new seafloor is forming </vt:lpstr>
      <vt:lpstr>c) rift zone -- deep cracks that form at a divergent boundary if on land </vt:lpstr>
      <vt:lpstr>d)  stress type= tension (pulling apart)</vt:lpstr>
      <vt:lpstr>3 Transform  boundary  -- place where two tectonic plates are sliding past each other </vt:lpstr>
      <vt:lpstr>San Andreas fault in California</vt:lpstr>
      <vt:lpstr>PowerPoint Presentation</vt:lpstr>
      <vt:lpstr>III.  THREE THEORIES FOR TECTONIC PLATE MOVEMENT</vt:lpstr>
      <vt:lpstr>Ridge push</vt:lpstr>
      <vt:lpstr>Slab pull</vt:lpstr>
      <vt:lpstr>convection</vt:lpstr>
      <vt:lpstr>convection</vt:lpstr>
      <vt:lpstr> IV.  HOW PLATES ARE TRACKED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 9.3 and 9.4</dc:title>
  <dc:creator>Lisa Dailey</dc:creator>
  <cp:lastModifiedBy>Lisa Dailey</cp:lastModifiedBy>
  <cp:revision>9</cp:revision>
  <dcterms:created xsi:type="dcterms:W3CDTF">2022-12-09T18:25:24Z</dcterms:created>
  <dcterms:modified xsi:type="dcterms:W3CDTF">2022-12-09T21:14:42Z</dcterms:modified>
</cp:coreProperties>
</file>