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38" r:id="rId2"/>
    <p:sldId id="307" r:id="rId3"/>
    <p:sldId id="291" r:id="rId4"/>
    <p:sldId id="309" r:id="rId5"/>
    <p:sldId id="311" r:id="rId6"/>
    <p:sldId id="306" r:id="rId7"/>
    <p:sldId id="324" r:id="rId8"/>
    <p:sldId id="325" r:id="rId9"/>
    <p:sldId id="313" r:id="rId10"/>
    <p:sldId id="326" r:id="rId11"/>
    <p:sldId id="314" r:id="rId12"/>
    <p:sldId id="328" r:id="rId13"/>
    <p:sldId id="315" r:id="rId14"/>
    <p:sldId id="318" r:id="rId15"/>
    <p:sldId id="317" r:id="rId16"/>
    <p:sldId id="329" r:id="rId17"/>
    <p:sldId id="312" r:id="rId18"/>
    <p:sldId id="302" r:id="rId19"/>
    <p:sldId id="319" r:id="rId20"/>
    <p:sldId id="330" r:id="rId21"/>
    <p:sldId id="333" r:id="rId22"/>
    <p:sldId id="334" r:id="rId23"/>
    <p:sldId id="320" r:id="rId24"/>
    <p:sldId id="331" r:id="rId25"/>
    <p:sldId id="335" r:id="rId26"/>
    <p:sldId id="336" r:id="rId27"/>
    <p:sldId id="321" r:id="rId28"/>
    <p:sldId id="332" r:id="rId29"/>
    <p:sldId id="337" r:id="rId30"/>
    <p:sldId id="322" r:id="rId31"/>
    <p:sldId id="339" r:id="rId32"/>
    <p:sldId id="26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>
        <p:scale>
          <a:sx n="81" d="100"/>
          <a:sy n="81" d="100"/>
        </p:scale>
        <p:origin x="-8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C312-9CF4-4D2E-9AA9-A66E1A7B92CA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7A3F3-6510-4575-956F-EF8AE4919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p33ZprO0C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Aharoni" pitchFamily="2" charset="-79"/>
              </a:rPr>
              <a:t>The </a:t>
            </a:r>
            <a:br>
              <a:rPr lang="en-US" sz="8800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Aharoni" pitchFamily="2" charset="-79"/>
              </a:rPr>
            </a:br>
            <a:r>
              <a:rPr lang="en-US" sz="8800" dirty="0" smtClean="0">
                <a:solidFill>
                  <a:schemeClr val="tx2">
                    <a:lumMod val="25000"/>
                  </a:schemeClr>
                </a:solidFill>
                <a:latin typeface="Impact" pitchFamily="34" charset="0"/>
                <a:cs typeface="Aharoni" pitchFamily="2" charset="-79"/>
              </a:rPr>
              <a:t>electromagnetic spectrum </a:t>
            </a:r>
            <a:r>
              <a:rPr lang="en-US" sz="6600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6600" dirty="0" smtClean="0">
                <a:solidFill>
                  <a:schemeClr val="tx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19400" y="2133600"/>
            <a:ext cx="1676400" cy="18288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phones use the waves in this range</a:t>
            </a:r>
          </a:p>
          <a:p>
            <a:r>
              <a:rPr lang="en-US" dirty="0" smtClean="0"/>
              <a:t>Police radar guns use these waves</a:t>
            </a:r>
          </a:p>
          <a:p>
            <a:r>
              <a:rPr lang="en-US" dirty="0" smtClean="0"/>
              <a:t>Can also be used to heat foods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http://www.youtube.com/watch?v=kp33ZprO0Ck</a:t>
            </a:r>
            <a:endParaRPr lang="en-US" dirty="0" smtClean="0"/>
          </a:p>
          <a:p>
            <a:r>
              <a:rPr lang="en-US" dirty="0" smtClean="0"/>
              <a:t>Range from 1 cm to 1 meter </a:t>
            </a:r>
            <a:r>
              <a:rPr lang="en-US" dirty="0" smtClean="0"/>
              <a:t>big</a:t>
            </a:r>
          </a:p>
          <a:p>
            <a:r>
              <a:rPr lang="en-US" dirty="0" smtClean="0"/>
              <a:t>Size of an ant up to the size of a child</a:t>
            </a:r>
            <a:endParaRPr lang="en-US" dirty="0" smtClean="0"/>
          </a:p>
          <a:p>
            <a:r>
              <a:rPr lang="en-US" dirty="0" smtClean="0"/>
              <a:t>Low energy (but higher than radio waves)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38600" y="2209800"/>
            <a:ext cx="1676400" cy="14478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Infrared waves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65332"/>
            <a:ext cx="5305996" cy="56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Infrared waves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87" y="1292276"/>
            <a:ext cx="5783513" cy="55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waves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infrared waves are used in TV remotes</a:t>
            </a:r>
          </a:p>
          <a:p>
            <a:r>
              <a:rPr lang="en-US" dirty="0" smtClean="0"/>
              <a:t>Far infrared waves are what you feel when you feel heat from any source (oven, body heat)</a:t>
            </a:r>
          </a:p>
          <a:p>
            <a:r>
              <a:rPr lang="en-US" dirty="0" smtClean="0"/>
              <a:t>We can’t see this with our eyes, but we have devices that can. (the previous colorful pictures)</a:t>
            </a:r>
          </a:p>
          <a:p>
            <a:r>
              <a:rPr lang="en-US" dirty="0" smtClean="0"/>
              <a:t>Range from 1 cm to 1µm (1/100000</a:t>
            </a:r>
            <a:r>
              <a:rPr lang="en-US" baseline="30000" dirty="0" smtClean="0"/>
              <a:t>th</a:t>
            </a:r>
            <a:r>
              <a:rPr lang="en-US" dirty="0" smtClean="0"/>
              <a:t> of a m)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size of cells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1752600"/>
            <a:ext cx="457200" cy="22860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we will pull out one tiny slice of these wavelengths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24900" cy="46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only wavelengths humans can see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961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2590800"/>
            <a:ext cx="2562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67000"/>
            <a:ext cx="5962650" cy="40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waves can be perceived by our eyes</a:t>
            </a:r>
          </a:p>
          <a:p>
            <a:r>
              <a:rPr lang="en-US" dirty="0" smtClean="0"/>
              <a:t>They come in 7 colors, red, orange, yellow, green, blue, indigo, &amp; purple</a:t>
            </a:r>
          </a:p>
          <a:p>
            <a:r>
              <a:rPr lang="en-US" dirty="0" smtClean="0"/>
              <a:t>If you are looking at something green, the object is absorbing all 6 wavelengths, but bouncing back the green wavelength into your eyes.</a:t>
            </a:r>
          </a:p>
          <a:p>
            <a:r>
              <a:rPr lang="en-US" dirty="0" smtClean="0"/>
              <a:t>Range from 700nm to 400 nm (nanometer is 1 billionth of a meter!) </a:t>
            </a:r>
            <a:endParaRPr lang="en-US" dirty="0" smtClean="0"/>
          </a:p>
          <a:p>
            <a:r>
              <a:rPr lang="en-US" dirty="0" smtClean="0"/>
              <a:t>size </a:t>
            </a:r>
            <a:r>
              <a:rPr lang="en-US" dirty="0" smtClean="0"/>
              <a:t>of viruses, tinier than cells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791200" y="1905000"/>
            <a:ext cx="609600" cy="21336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Tanning booth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75" y="2605881"/>
            <a:ext cx="4286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081088"/>
            <a:ext cx="5238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Ultraviolet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waves are generated in a tanning salon and can create damage in your cells</a:t>
            </a:r>
          </a:p>
          <a:p>
            <a:r>
              <a:rPr lang="en-US" dirty="0" smtClean="0"/>
              <a:t>UV rays are used in factories for killing germs and in our goggle sterilization box.</a:t>
            </a:r>
          </a:p>
          <a:p>
            <a:r>
              <a:rPr lang="en-US" dirty="0" smtClean="0"/>
              <a:t>They can detect fire and are used in fire alarms</a:t>
            </a:r>
          </a:p>
          <a:p>
            <a:r>
              <a:rPr lang="en-US" dirty="0" smtClean="0"/>
              <a:t>Range from 100 nm to 10 nm </a:t>
            </a:r>
            <a:endParaRPr lang="en-US" dirty="0" smtClean="0"/>
          </a:p>
          <a:p>
            <a:r>
              <a:rPr lang="en-US" dirty="0" smtClean="0"/>
              <a:t>size </a:t>
            </a:r>
            <a:r>
              <a:rPr lang="en-US" dirty="0" smtClean="0"/>
              <a:t>of proteins—very large </a:t>
            </a:r>
            <a:r>
              <a:rPr lang="en-US" dirty="0" smtClean="0"/>
              <a:t>molecules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172200" y="1828800"/>
            <a:ext cx="1524000" cy="21336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385829" cy="607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105524" cy="73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off by many space objects but</a:t>
            </a:r>
          </a:p>
          <a:p>
            <a:r>
              <a:rPr lang="en-US" dirty="0" smtClean="0"/>
              <a:t>Earth’s atmosphere blocks them</a:t>
            </a:r>
          </a:p>
          <a:p>
            <a:r>
              <a:rPr lang="en-US" dirty="0" smtClean="0"/>
              <a:t>Commonly used in medical situations</a:t>
            </a:r>
          </a:p>
          <a:p>
            <a:r>
              <a:rPr lang="en-US" dirty="0" smtClean="0"/>
              <a:t>When something is heated to over a million degrees then x rays would be given off</a:t>
            </a:r>
          </a:p>
          <a:p>
            <a:r>
              <a:rPr lang="en-US" dirty="0" smtClean="0"/>
              <a:t>Range in size from 10 nm to .01 nm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size of </a:t>
            </a:r>
            <a:r>
              <a:rPr lang="en-US" dirty="0" smtClean="0"/>
              <a:t>atoms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543800" y="1905000"/>
            <a:ext cx="990600" cy="19812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 ray burst-most powerful event in the universe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45" y="1371600"/>
            <a:ext cx="88053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23" y="838200"/>
            <a:ext cx="8979477" cy="54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</a:t>
            </a:r>
            <a:r>
              <a:rPr lang="en-US" dirty="0" smtClean="0"/>
              <a:t>see or </a:t>
            </a:r>
            <a:r>
              <a:rPr lang="en-US" dirty="0" smtClean="0"/>
              <a:t>feel </a:t>
            </a:r>
            <a:r>
              <a:rPr lang="en-US" dirty="0" smtClean="0"/>
              <a:t>these, but would cause great damage</a:t>
            </a:r>
          </a:p>
          <a:p>
            <a:r>
              <a:rPr lang="en-US" dirty="0" smtClean="0"/>
              <a:t>Tiniest wavelength</a:t>
            </a:r>
          </a:p>
          <a:p>
            <a:r>
              <a:rPr lang="en-US" dirty="0" smtClean="0"/>
              <a:t>Greatest energy of all waves</a:t>
            </a:r>
          </a:p>
          <a:p>
            <a:r>
              <a:rPr lang="en-US" dirty="0" smtClean="0"/>
              <a:t>A collapsing star (</a:t>
            </a:r>
            <a:r>
              <a:rPr lang="en-US" dirty="0" err="1" smtClean="0"/>
              <a:t>hypernova</a:t>
            </a:r>
            <a:r>
              <a:rPr lang="en-US" dirty="0" smtClean="0"/>
              <a:t>) can create these, making more energy than the sun’s entire lifetime</a:t>
            </a:r>
          </a:p>
          <a:p>
            <a:r>
              <a:rPr lang="en-US" dirty="0" smtClean="0"/>
              <a:t>Also generated by radioactive atoms and nuclear explosions</a:t>
            </a:r>
          </a:p>
          <a:p>
            <a:r>
              <a:rPr lang="en-US" dirty="0" smtClean="0"/>
              <a:t>Range in size from .01 nm to .000001 nm </a:t>
            </a:r>
            <a:endParaRPr lang="en-US" dirty="0" smtClean="0"/>
          </a:p>
          <a:p>
            <a:r>
              <a:rPr lang="en-US" dirty="0" smtClean="0"/>
              <a:t>tinier </a:t>
            </a:r>
            <a:r>
              <a:rPr lang="en-US" dirty="0" smtClean="0"/>
              <a:t>than the nucleus of an </a:t>
            </a:r>
            <a:r>
              <a:rPr lang="en-US" dirty="0" smtClean="0"/>
              <a:t>atom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"/>
            <a:ext cx="3867940" cy="693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1143000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Which part of the flame has the highest energy?  </a:t>
            </a:r>
          </a:p>
          <a:p>
            <a:endParaRPr lang="en-US" sz="4400" dirty="0"/>
          </a:p>
          <a:p>
            <a:r>
              <a:rPr lang="en-US" sz="4400" dirty="0" smtClean="0"/>
              <a:t>The lowest energy?</a:t>
            </a:r>
            <a:endParaRPr lang="en-US" sz="44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Closing </a:t>
            </a:r>
            <a:r>
              <a:rPr lang="en-US" b="1" dirty="0" smtClean="0">
                <a:solidFill>
                  <a:srgbClr val="FF0000"/>
                </a:solidFill>
              </a:rPr>
              <a:t>(SILENT – 5 MIN)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191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Which waves have more energy: radio waves or the ones you can see?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b="1" dirty="0" smtClean="0"/>
              <a:t>Gamma waves or microwaves?</a:t>
            </a:r>
            <a:endParaRPr lang="en-US" b="1" dirty="0"/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Explain how you know.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ionizing means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2805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Wavelength sizes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7432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i2g.com/images/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04" y="1219200"/>
            <a:ext cx="9150904" cy="4514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4" y="228601"/>
            <a:ext cx="878539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1905000"/>
            <a:ext cx="2895600" cy="1981200"/>
          </a:xfrm>
          <a:prstGeom prst="ellipse">
            <a:avLst/>
          </a:prstGeom>
          <a:solidFill>
            <a:srgbClr val="FFFF00">
              <a:alpha val="51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38575"/>
            <a:ext cx="2143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66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343400" y="2743200"/>
            <a:ext cx="1676400" cy="15240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transfer energy such as music over long distances</a:t>
            </a:r>
          </a:p>
          <a:p>
            <a:r>
              <a:rPr lang="en-US" dirty="0" smtClean="0"/>
              <a:t>Largest wavelengths</a:t>
            </a:r>
          </a:p>
          <a:p>
            <a:r>
              <a:rPr lang="en-US" dirty="0" smtClean="0"/>
              <a:t>Range from 1 meter to 1000 meters </a:t>
            </a:r>
            <a:r>
              <a:rPr lang="en-US" dirty="0" smtClean="0"/>
              <a:t>long</a:t>
            </a:r>
          </a:p>
          <a:p>
            <a:r>
              <a:rPr lang="en-US" dirty="0" smtClean="0"/>
              <a:t>The size human up to the size of a building </a:t>
            </a:r>
            <a:endParaRPr lang="en-US" dirty="0" smtClean="0"/>
          </a:p>
          <a:p>
            <a:r>
              <a:rPr lang="en-US" dirty="0" smtClean="0"/>
              <a:t>Lowest energy waves</a:t>
            </a:r>
          </a:p>
          <a:p>
            <a:r>
              <a:rPr lang="en-US" dirty="0" smtClean="0"/>
              <a:t>FM station 88.1 (</a:t>
            </a:r>
            <a:r>
              <a:rPr lang="en-US" dirty="0" err="1" smtClean="0"/>
              <a:t>MHtz</a:t>
            </a:r>
            <a:r>
              <a:rPr lang="en-US" dirty="0" smtClean="0"/>
              <a:t>) is 88,100,000 (</a:t>
            </a:r>
            <a:r>
              <a:rPr lang="en-US" dirty="0" err="1" smtClean="0"/>
              <a:t>Htz</a:t>
            </a:r>
            <a:r>
              <a:rPr lang="en-US" dirty="0" smtClean="0"/>
              <a:t>) which calculates out to 3.4 meters long each</a:t>
            </a:r>
          </a:p>
          <a:p>
            <a:r>
              <a:rPr lang="en-US" dirty="0" smtClean="0"/>
              <a:t>AM station 1600 has 187 m long wavelengths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510</Words>
  <Application>Microsoft Office PowerPoint</Application>
  <PresentationFormat>On-screen Show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The  electromagnetic spectrum  </vt:lpstr>
      <vt:lpstr>PowerPoint Presentation</vt:lpstr>
      <vt:lpstr>PowerPoint Presentation</vt:lpstr>
      <vt:lpstr>What ionizing means</vt:lpstr>
      <vt:lpstr>Wavelength sizes</vt:lpstr>
      <vt:lpstr>PowerPoint Presentation</vt:lpstr>
      <vt:lpstr>PowerPoint Presentation</vt:lpstr>
      <vt:lpstr>PowerPoint Presentation</vt:lpstr>
      <vt:lpstr>Radio waves</vt:lpstr>
      <vt:lpstr>PowerPoint Presentation</vt:lpstr>
      <vt:lpstr>microwaves</vt:lpstr>
      <vt:lpstr>PowerPoint Presentation</vt:lpstr>
      <vt:lpstr>Infrared waves</vt:lpstr>
      <vt:lpstr>Infrared waves</vt:lpstr>
      <vt:lpstr>Infrared waves</vt:lpstr>
      <vt:lpstr>PowerPoint Presentation</vt:lpstr>
      <vt:lpstr>Now we will pull out one tiny slice of these wavelengths</vt:lpstr>
      <vt:lpstr>PowerPoint Presentation</vt:lpstr>
      <vt:lpstr>Visible light waves</vt:lpstr>
      <vt:lpstr>PowerPoint Presentation</vt:lpstr>
      <vt:lpstr>Tanning booth</vt:lpstr>
      <vt:lpstr>PowerPoint Presentation</vt:lpstr>
      <vt:lpstr>Ultraviolet waves</vt:lpstr>
      <vt:lpstr>PowerPoint Presentation</vt:lpstr>
      <vt:lpstr>PowerPoint Presentation</vt:lpstr>
      <vt:lpstr>PowerPoint Presentation</vt:lpstr>
      <vt:lpstr>X rays</vt:lpstr>
      <vt:lpstr>PowerPoint Presentation</vt:lpstr>
      <vt:lpstr>Gamma ray burst-most powerful event in the universe</vt:lpstr>
      <vt:lpstr>Gamma rays</vt:lpstr>
      <vt:lpstr>PowerPoint Presentation</vt:lpstr>
      <vt:lpstr>Closing (SILENT – 5 MIN)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Lisa Dailey</cp:lastModifiedBy>
  <cp:revision>138</cp:revision>
  <dcterms:created xsi:type="dcterms:W3CDTF">2006-08-16T00:00:00Z</dcterms:created>
  <dcterms:modified xsi:type="dcterms:W3CDTF">2013-10-07T15:28:20Z</dcterms:modified>
</cp:coreProperties>
</file>