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8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3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0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6823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9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66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50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39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0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6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8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8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8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4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4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7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C7C9C8-9227-4C74-936A-3D10CF95BC9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38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came first?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4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53" y="96715"/>
            <a:ext cx="9555732" cy="66676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28168" y="3430547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45343" y="4286165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77850" y="5219384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1687" y="452718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88916" y="1401907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9562" y="2433938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57591" y="5808469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4" y="5465621"/>
            <a:ext cx="7249537" cy="119079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83296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38" y="40520"/>
            <a:ext cx="9823711" cy="6817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30202" y="537878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52954" y="1905500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5750" y="4515602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84729" y="5020699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5590904"/>
            <a:ext cx="10675235" cy="11615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The intrusion B is younger than A.   Erosion occurred, then C formed, and finally D formed on top of C</a:t>
            </a:r>
          </a:p>
        </p:txBody>
      </p:sp>
    </p:spTree>
    <p:extLst>
      <p:ext uri="{BB962C8B-B14F-4D97-AF65-F5344CB8AC3E}">
        <p14:creationId xmlns:p14="http://schemas.microsoft.com/office/powerpoint/2010/main" val="290932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188" y="0"/>
            <a:ext cx="8727009" cy="60888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71500" y="5438240"/>
            <a:ext cx="11171877" cy="13012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A is youngest, then B, then C.  D is a fault that split the layers and lowered the left side. Then erosion, then E</a:t>
            </a:r>
          </a:p>
        </p:txBody>
      </p:sp>
      <p:sp>
        <p:nvSpPr>
          <p:cNvPr id="8" name="Rectangle 7"/>
          <p:cNvSpPr/>
          <p:nvPr/>
        </p:nvSpPr>
        <p:spPr>
          <a:xfrm>
            <a:off x="2607930" y="3366755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52474" y="4694590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96296" y="3768653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76582" y="388894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39985" y="1800369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14346"/>
            <a:ext cx="9922241" cy="67861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46111" y="5590904"/>
            <a:ext cx="10675235" cy="11615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The intrusion B is younger than A.   The metamorphic rock in yellow would be about the same age as B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8896" y="4674261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64432" y="1021940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1" y="372309"/>
            <a:ext cx="11819203" cy="611338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7394" y="5338363"/>
            <a:ext cx="11171877" cy="13012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Assuming the grey mass is a sill (magma flow between igneous layers), A is youngest, then B, then C, then D</a:t>
            </a:r>
          </a:p>
        </p:txBody>
      </p:sp>
      <p:sp>
        <p:nvSpPr>
          <p:cNvPr id="7" name="Rectangle 6"/>
          <p:cNvSpPr/>
          <p:nvPr/>
        </p:nvSpPr>
        <p:spPr>
          <a:xfrm>
            <a:off x="5658560" y="2268234"/>
            <a:ext cx="818606" cy="6683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53489" y="4545757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94030" y="748358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950569" y="2699238"/>
            <a:ext cx="457666" cy="683565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4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57052"/>
            <a:ext cx="10095911" cy="5891348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u="sng" dirty="0"/>
              <a:t>Principle of original horizontally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Sedimentary strata are horizontal, or nearly so, when deposited. Strata that are not horizontal have been deformed by movements of the earth's crust. </a:t>
            </a:r>
          </a:p>
          <a:p>
            <a:r>
              <a:rPr lang="en-US" sz="2400" b="1" u="sng" dirty="0"/>
              <a:t>Principle of superposition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any section of undisturbed sedimentary strata the oldest stratum is at the base and the youngest is at the top. The order of deposition is from the bottom upward. </a:t>
            </a:r>
          </a:p>
          <a:p>
            <a:r>
              <a:rPr lang="en-US" sz="2400" b="1" u="sng" dirty="0"/>
              <a:t>Principle of cross-cutting relationships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 rock body (or feature) that cuts across another rock body ( or feature) is the younger of the two. </a:t>
            </a:r>
          </a:p>
          <a:p>
            <a:r>
              <a:rPr lang="en-US" sz="2400" b="1" u="sng" dirty="0"/>
              <a:t>Principle of inclusion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 rock body that contains inclusions (unmelted fragments, boulders, etc.) of pre-existing rock is younger that the rocks from which the inclusions were derived.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3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88" y="226423"/>
            <a:ext cx="9178694" cy="6435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86697" y="827314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08432" y="2155371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51975" y="3752555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95333" y="5452192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7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38" y="66049"/>
            <a:ext cx="9539654" cy="6727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0844" y="724861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12579" y="2052918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56122" y="3650102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9480" y="5349739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56173" y="1700535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66027" y="2791987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406" y="115377"/>
            <a:ext cx="6420746" cy="111458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920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4" y="50445"/>
            <a:ext cx="9768254" cy="67348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07568" y="219764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70578" y="1087331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7830" y="3561643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70578" y="4888603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80890" y="2086202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14984" y="2735702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69" y="5540807"/>
            <a:ext cx="6782747" cy="111458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52133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52" y="84516"/>
            <a:ext cx="9627576" cy="6659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7021" y="2214479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87264" y="3081618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48472" y="4096770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63750" y="5147516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23475" y="900434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050" y="2153088"/>
            <a:ext cx="6916115" cy="117173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6549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35" y="0"/>
            <a:ext cx="9258300" cy="6677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49110" y="1348151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76582" y="4342955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267" y="5353513"/>
            <a:ext cx="10675235" cy="894886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3600" dirty="0"/>
              <a:t>B is younger than A.   It is an igneous intrusion</a:t>
            </a:r>
          </a:p>
        </p:txBody>
      </p:sp>
    </p:spTree>
    <p:extLst>
      <p:ext uri="{BB962C8B-B14F-4D97-AF65-F5344CB8AC3E}">
        <p14:creationId xmlns:p14="http://schemas.microsoft.com/office/powerpoint/2010/main" val="130578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11925"/>
            <a:ext cx="9861491" cy="67493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6636" y="1600699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26981" y="2993695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63934" y="3645561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8267" y="5353512"/>
            <a:ext cx="10675235" cy="11615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The intrusion B is younger than A.   C is a dyke that cut through B and A, so it must be youngest</a:t>
            </a:r>
          </a:p>
        </p:txBody>
      </p:sp>
    </p:spTree>
    <p:extLst>
      <p:ext uri="{BB962C8B-B14F-4D97-AF65-F5344CB8AC3E}">
        <p14:creationId xmlns:p14="http://schemas.microsoft.com/office/powerpoint/2010/main" val="171612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70" y="38320"/>
            <a:ext cx="9794630" cy="67530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5187" y="4482751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6697" y="1348151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84" y="115059"/>
            <a:ext cx="7602011" cy="97168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44626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315</TotalTime>
  <Words>264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Which came first?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 is younger than A.   It is an igneous intrusion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came first?</dc:title>
  <dc:creator>Lisa Dailey</dc:creator>
  <cp:lastModifiedBy>Lisa Dailey</cp:lastModifiedBy>
  <cp:revision>16</cp:revision>
  <dcterms:created xsi:type="dcterms:W3CDTF">2023-10-26T17:20:12Z</dcterms:created>
  <dcterms:modified xsi:type="dcterms:W3CDTF">2024-10-28T13:43:45Z</dcterms:modified>
</cp:coreProperties>
</file>