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59"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4" d="100"/>
          <a:sy n="114" d="100"/>
        </p:scale>
        <p:origin x="34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9939D83-EDE3-46F8-95A6-8D0147D566C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214433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39D83-EDE3-46F8-95A6-8D0147D566C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2965802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39D83-EDE3-46F8-95A6-8D0147D566C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236887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39D83-EDE3-46F8-95A6-8D0147D566C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124199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939D83-EDE3-46F8-95A6-8D0147D566C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183227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939D83-EDE3-46F8-95A6-8D0147D566C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98815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939D83-EDE3-46F8-95A6-8D0147D566C4}" type="datetimeFigureOut">
              <a:rPr lang="en-US" smtClean="0"/>
              <a:t>5/17/2024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384977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939D83-EDE3-46F8-95A6-8D0147D566C4}" type="datetimeFigureOut">
              <a:rPr lang="en-US" smtClean="0"/>
              <a:t>5/17/2024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273857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39D83-EDE3-46F8-95A6-8D0147D566C4}" type="datetimeFigureOut">
              <a:rPr lang="en-US" smtClean="0"/>
              <a:t>5/17/2024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1653154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939D83-EDE3-46F8-95A6-8D0147D566C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300892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939D83-EDE3-46F8-95A6-8D0147D566C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DD44-95AA-41B4-A75F-7DB77849541A}" type="slidenum">
              <a:rPr lang="en-US" smtClean="0"/>
              <a:t>‹#›</a:t>
            </a:fld>
            <a:endParaRPr lang="en-US"/>
          </a:p>
        </p:txBody>
      </p:sp>
    </p:spTree>
    <p:extLst>
      <p:ext uri="{BB962C8B-B14F-4D97-AF65-F5344CB8AC3E}">
        <p14:creationId xmlns:p14="http://schemas.microsoft.com/office/powerpoint/2010/main" val="194670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39D83-EDE3-46F8-95A6-8D0147D566C4}" type="datetimeFigureOut">
              <a:rPr lang="en-US" smtClean="0"/>
              <a:t>5/17/2024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DDD44-95AA-41B4-A75F-7DB77849541A}" type="slidenum">
              <a:rPr lang="en-US" smtClean="0"/>
              <a:t>‹#›</a:t>
            </a:fld>
            <a:endParaRPr lang="en-US"/>
          </a:p>
        </p:txBody>
      </p:sp>
    </p:spTree>
    <p:extLst>
      <p:ext uri="{BB962C8B-B14F-4D97-AF65-F5344CB8AC3E}">
        <p14:creationId xmlns:p14="http://schemas.microsoft.com/office/powerpoint/2010/main" val="2096317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upwelling</a:t>
            </a:r>
          </a:p>
        </p:txBody>
      </p:sp>
      <p:sp>
        <p:nvSpPr>
          <p:cNvPr id="3" name="Subtitle 2"/>
          <p:cNvSpPr>
            <a:spLocks noGrp="1"/>
          </p:cNvSpPr>
          <p:nvPr>
            <p:ph type="subTitle" idx="1"/>
          </p:nvPr>
        </p:nvSpPr>
        <p:spPr/>
        <p:txBody>
          <a:bodyPr/>
          <a:lstStyle/>
          <a:p>
            <a:r>
              <a:rPr lang="en-US" dirty="0"/>
              <a:t>Why is the canary current cold?</a:t>
            </a:r>
          </a:p>
        </p:txBody>
      </p:sp>
    </p:spTree>
    <p:extLst>
      <p:ext uri="{BB962C8B-B14F-4D97-AF65-F5344CB8AC3E}">
        <p14:creationId xmlns:p14="http://schemas.microsoft.com/office/powerpoint/2010/main" val="3086484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6" y="365126"/>
            <a:ext cx="2667161" cy="5906582"/>
          </a:xfrm>
        </p:spPr>
        <p:txBody>
          <a:bodyPr>
            <a:normAutofit/>
          </a:bodyPr>
          <a:lstStyle/>
          <a:p>
            <a:r>
              <a:rPr lang="en-US" dirty="0"/>
              <a:t>North east Africa has trade winds going southwest</a:t>
            </a:r>
          </a:p>
        </p:txBody>
      </p:sp>
      <p:pic>
        <p:nvPicPr>
          <p:cNvPr id="3074" name="Picture 2" descr="Image result for trade winds over afric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4587" y="365126"/>
            <a:ext cx="9277413" cy="6958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92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AutoShape 2" descr="Image result for upwell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upwell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184" y="1105216"/>
            <a:ext cx="10311615" cy="5400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50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artoon Upwell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0840" y="318750"/>
            <a:ext cx="9129681" cy="5858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467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4"/>
          <p:cNvPicPr>
            <a:picLocks noChangeAspect="1"/>
          </p:cNvPicPr>
          <p:nvPr/>
        </p:nvPicPr>
        <p:blipFill>
          <a:blip r:embed="rId2"/>
          <a:stretch>
            <a:fillRect/>
          </a:stretch>
        </p:blipFill>
        <p:spPr>
          <a:xfrm>
            <a:off x="823912" y="1366837"/>
            <a:ext cx="10544175" cy="4124325"/>
          </a:xfrm>
          <a:prstGeom prst="rect">
            <a:avLst/>
          </a:prstGeom>
        </p:spPr>
      </p:pic>
    </p:spTree>
    <p:extLst>
      <p:ext uri="{BB962C8B-B14F-4D97-AF65-F5344CB8AC3E}">
        <p14:creationId xmlns:p14="http://schemas.microsoft.com/office/powerpoint/2010/main" val="234018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Along a coastline oriented North-South, like much of the west coast of the U.S., winds that blow from the north tend to drive ocean surface currents to the right of the wind direction, thus pushing surface waters offshore. As surface waters are pushed offshore, water is drawn from below to replace them. The upward movement of this deep, colder water is called upwelling.</a:t>
            </a:r>
          </a:p>
        </p:txBody>
      </p:sp>
    </p:spTree>
    <p:extLst>
      <p:ext uri="{BB962C8B-B14F-4D97-AF65-F5344CB8AC3E}">
        <p14:creationId xmlns:p14="http://schemas.microsoft.com/office/powerpoint/2010/main" val="2530737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89</Words>
  <Application>Microsoft Office PowerPoint</Application>
  <PresentationFormat>Widescreen</PresentationFormat>
  <Paragraphs>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upwelling</vt:lpstr>
      <vt:lpstr>North east Africa has trade winds going southwest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upwelling</dc:title>
  <dc:creator>Lisa Dailey</dc:creator>
  <cp:lastModifiedBy>Lisa Dailey</cp:lastModifiedBy>
  <cp:revision>6</cp:revision>
  <dcterms:created xsi:type="dcterms:W3CDTF">2018-01-12T22:07:13Z</dcterms:created>
  <dcterms:modified xsi:type="dcterms:W3CDTF">2024-05-17T16:27:09Z</dcterms:modified>
</cp:coreProperties>
</file>