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61" r:id="rId6"/>
    <p:sldId id="262" r:id="rId7"/>
    <p:sldId id="270" r:id="rId8"/>
    <p:sldId id="260" r:id="rId9"/>
    <p:sldId id="259" r:id="rId10"/>
    <p:sldId id="271" r:id="rId11"/>
    <p:sldId id="263" r:id="rId12"/>
    <p:sldId id="272" r:id="rId13"/>
    <p:sldId id="274" r:id="rId14"/>
    <p:sldId id="269" r:id="rId15"/>
    <p:sldId id="265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64" r:id="rId24"/>
    <p:sldId id="283" r:id="rId25"/>
    <p:sldId id="285" r:id="rId26"/>
    <p:sldId id="284" r:id="rId27"/>
    <p:sldId id="268" r:id="rId28"/>
    <p:sldId id="266" r:id="rId29"/>
    <p:sldId id="2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5T16:20:31.41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8307 2145,'-30'73,"-43"226,64-229,-1 179,75-54,-1-33,-36-76,-25-73,0 0,1 0,0 0,1-1,1 0,0 0,0 0,1-1,1 0,5 7,258 172,-179-95,-72-71,1-1,1-1,0-2,2 0,0-1,2-1,6 2,-12-10,13 9,1-1,1-3,0 0,1-3,33 8,315 77,-22-92,-335-6,1-2,-1-1,1-1,-2-2,1 0,-1-2,0-1,0-1,10-7,139-57,-160 66,1 0,-2-1,1 0,-1-1,-1-1,0 0,0-1,-2 0,1-1,-2 0,0-1,0 0,-2 0,0-1,0 0,4-16,6-24,-3-1,-2 0,-2-1,-3 0,-3-1,-2-41,-4-277,-4 354,-2 0,0 0,-1 0,-2 1,0 0,-1 1,-1 0,-1 1,-1 0,-1 1,-5-4,-6-12,-136-200,1-64,71 35,74 234,14 22,-1 0,0 0,0 1,-1 0,0-1,0 1,-1 1,0-1,0 1,0 0,-1 0,0 0,0 1,0 0,-1 0,0 0,0 1,0 0,0 0,-1 1,0 0,1 1,-1-1,0 1,0 1,0 0,-1 0,-245-9,-63-3,195 16,-545-3,657 2,0 0,0 1,0 0,1 1,0-1,-1 2,1 0,0 0,1 0,0 1,0 1,0-1,0 1,1 0,0 1,1 0,0 0,0 0,0 1,1 0,1 0,-1 0,2 1,-1-1,1 1,0 2,-42 71,-34 73,66-140</inkml:trace>
  <inkml:trace contextRef="#ctx0" brushRef="#br0" timeOffset="3580.894">13085 3126,'-103'48,"-20"10,109-50,0 2,0 0,1 1,0 0,1 1,0 0,1 1,1 1,0 0,0 0,2 0,0 1,0 1,1-1,0 5,1-8,-1 9,0 0,2 1,0 0,2 0,0 0,2 1,0-1,1 1,1-1,3 9,-1 47,46 122,-37-163,1 0,2-2,2 0,1 0,2-2,1 0,4 1,23 40,-21-31,2-1,2-2,1-1,2-1,12 7,-17-22,1-2,1-2,1 0,1-2,0-2,27 8,-15-3,-29-14,-1-1,1-1,0 0,1 0,-1-2,0 0,1-1,0-1,-1 0,1-1,-12 1,1-1,-1 1,0-1,1 0,-1 0,0-1,0 1,0-1,0 0,0-1,0 1,0-1,-1 0,1 0,-1-1,0 1,0-1,0 0,0 0,-1 0,0 0,0-1,0 1,0-1,-1 0,1 0,-1 0,-1 0,1 0,-1 0,1-1,29-153,-18 107,-3 0,-1-1,-3 0,-3 0,-2-24,-1 60,-2 1,0-1,-1 1,0 0,-2 0,0 0,0 0,-2 1,1 0,-2 0,0 1,-1 0,-1 1,0-1,0 2,-2 0,-2-3,-9-10,1 0,2-2,0-1,2-1,1 0,-9-22,-3-3,-76-172,-51 23,68 100,72 91</inkml:trace>
  <inkml:trace contextRef="#ctx0" brushRef="#br0" timeOffset="9928.395">9791 4182,'-30'73,"-34"134,-45-36,95-156,-2 1,1 0,0 1,1 1,1 0,1 0,1 2,0-1,1 1,1 1,-2 9,-14 207,26-209,-3-3,1 0,2 1,0-1,2 0,0 0,2 0,1-1,1 0,1 0,1 0,11 19,116 183,-53-94,159 169,76-12,-196-220,-93-48,-18-16,-1 1,0 0,-1 1,0 0,0 0,0 1,-1 0,0 1,0 0,-1 0,0 0,-1 1,0 0,-1 0,0 1,0 0,-1-1,-1 1,2 7,-4-10,-1 1,1 0,-2 0,1 0,-1 0,-1 0,1-1,-1 1,-1 0,0-1,0 0,-1 0,0 0,-5 8,5-5,0 2,0-1,1 0,1 1,0-1,1 1,0 0,0-1,2 1,0 0,0 0,1-1,0 1,2-1,-1 0,1 0,1 0,0 0,1-1,0 1,1-2,0 1,0-1,1 0,1 0,-1-1,7 4,-6-8,1 0,0-1,1-1,-1 0,1 0,-1-1,1 0,0-1,-1 0,1-1,0 0,0-1,0 0,-1 0,1-1,0-1,-1 0,0 0,0-1,0-1,0 1,0-1,-1-1,0 0,0 0,-1-1,7-7,1 1,-7 7,0-1,-1 0,0 0,0-1,-1 0,0 0,0-1,-1 0,0 0,-1-1,0 1,0-1,1-7,154-325,-126 237,-29 82,0 0,2 0,1 1,1 0,0 1,2 0,0 0,2 1,0 1,1 0,5-3,1 9,1 2,0 0,1 1,0 1,0 2,1 0,0 1,0 1,1 2,0 0,-1 1,1 1,0 2,0 0,-1 2,9 2,63-2,-65-3,-18 2,0 0,0-1,0 0,0-1,0-1,0 0,0 0,0-1,0 0,-1-1,1-1,-1 0,0 0,0-1,0-1,-1 0,0 0,0-1,0 0,-1-1,0 0,0 0,-1-1,0 0,0-1,8-13,-1-1,-1-1,-1 0,-1-1,-1 0,-2-1,0 0,-2 0,-1-1,1-14,46-162,-4-19,-26-80,-24 52,-3 233,-1 0,0 1,-2 0,0 0,0 1,-2 0,0 0,0 1,-2 0,0 0,-9-8,-31-49,-142-175,61-78,100 230,29 83,0 1,-1 0,0 0,-1 0,0 1,0-1,-1 1,-1 0,0 1,0 0,-1 0,0 0,0 1,-1 0,0 1,0 0,-1 0,0 1,-2-1,-19-2,0 0,0 3,0 0,-1 2,0 2,0 0,0 2,0 2,-3 1,-62 0,-623-3,676 5,28 0</inkml:trace>
  <inkml:trace contextRef="#ctx0" brushRef="#br0" timeOffset="13900.997">12809 5415,'-24'5,"0"2,0 0,1 1,0 2,1 0,0 2,0 0,1 1,1 1,1 1,0 1,0 1,2 0,0 1,1 1,-3 6,15-20,-10 8,1 1,1 1,0 0,2 0,-1 1,2 1,0-1,1 2,1-1,0 1,1 0,-1 12,-43 157,-46 168,25-94,68-244,-5 32,-2-1,-2 1,-2-2,-2 0,-9 17,21-57,1 1,0 0,1 1,-1-1,2 0,-1 1,1-1,0 1,1-1,0 1,1-1,-1 1,2-1,-1 1,1-1,0 0,1 0,0 0,0 0,1 0,0-1,0 1,1-1,0 0,0 0,5 4,267 336,76 2,-348-342,-1 0,1-1,0 0,0 0,0-1,1 1,0-1,0 0,1-1,-1 1,1-1,0-1,0 1,0-1,0 0,1-1,-1 0,1 0,0 0,0-1,-1 0,1-1,0 0,0 0,0-1,-1 0,1 0,0-1,0 1,-1-2,0 1,7-4,133-110,18-22,-122 81,-1-1,-4-2,-2-2,22-51,41-80,-76 159,-1-2,-3 0,-1-1,-1 0,-2-2,6-27,37-162,-57 205,-2-1,-1 0,-1 1,-1 0,-1 0,-1 0,-1 0,-1 1,-1 0,-1 0,-1 1,-1 1,0 0,-2 0,-173-253,-49-93,217 339,-1 2,-1 0,-1 1,-2 1,0 2,-1 0,-1 2,-1 0,-18-8,-133-104,156 119</inkml:trace>
  <inkml:trace contextRef="#ctx0" brushRef="#br0" timeOffset="16629.018">11576 7502,'-12'0,"-5"-1,1 0,0 0,0 2,-1 0,1 1,0 0,0 2,0 0,1 0,-1 1,1 1,0 1,1 0,-1 1,-8 7,-260 189,247-182,16-13,1 1,0 1,0 0,2 2,-1 0,2 0,-1 2,2 0,0 1,1 0,1 1,0 1,1 0,1 1,1 0,1 1,0 0,2 0,-2 6,11-13,0-1,0 1,1-1,1 1,0-1,0 0,2-1,-1 1,1-1,1 0,0 0,1-1,0 0,0 0,1-1,0 0,1-1,0 0,8 5,32 37,183 207,-187-210,-38-36,0-1,2 1,-1-2,1 1,0-1,1-1,0 0,0 0,1-1,0-1,1 0,-1-1,1 0,0 0,0-2,0 0,9 1,-4-4,1-1,-1-1,0 0,1-1,-1-1,-1-1,1-1,-1 0,0-2,0 1,-1-2,0 0,0-1,-1-1,0 0,-1-1,-1-1,0 0,0-1,-2 0,1-1,7-13,10-20,-15 28,-1 0,-1-1,-1-1,0 0,-2 0,0-1,-2 0,0 0,-2-1,-1 0,0-3,-7-287,1 286,-1-1,-1 1,-2 1,-1-1,-1 1,-1 0,-6-11,-4-13,17 43,0 0,-1 0,0 1,0-1,-1 0,0 1,0 0,-1 0,1 0,-2 1,1-1,-1 1,0 0,0 1,0 0,-6-4,-186-99,176 93</inkml:trace>
  <inkml:trace contextRef="#ctx0" brushRef="#br0" timeOffset="23169.62">6270 3982,'11'-3,"0"0,-1 0,1-1,-1-1,0 1,0-2,0 1,-1-1,0-1,0 0,0 0,4-6,25-16,526-328,-252 142,-265 178,-29 25,0-1,-1 0,0-2,-1 0,-1 0,-1-2,0 0,-1 0,10-20,78-212,-43 14,-1-26,70-50,-116 268,-2 0,-2 0,-2-1,-2 0,-2 0,-2-23,-1-462,1 514,-1 0,0 0,-1 0,-1 0,0 1,-1-1,-1 1,0 0,-1 1,-1 0,0 0,0 0,-1 1,-1 0,0 1,0 0,-1 1,-1 0,0 0,0 2,-1-1,0 2,0-1,-1 2,0 0,0 0,-7 0,-297-125,260 114,0-3,1-2,1-3,1-2,1-3,-29-22,-4 1,-184-61,49 70,-114 14,201 10,1 6,-2 5,-129 11,52-1,-49 43,181-25,49-8,1 0,0 2,1 2,1 1,1 0,0 3,1 0,2 1,0 2,2 1,0 0,2 2,1 0,0 2,-77 86,-52 49,5-51,108-90,2 3,1 0,1 2,2 2,0 1,2 1,0 4,-157 270,153-264,2 2,2 0,1 2,3 1,2 1,-15 50,17-42,8-26,1 0,2 1,1 0,2 1,1 0,-1 29,27 171,41 138,16-152,-9-26,-66-179,1 0,1 0,0 0,1-1,0 0,1 0,0 0,1-1,0 0,9 8,41 65,-39-53,1-1,1-1,2-1,1-1,1-1,1-1,1-2,16 11,130 119,-163-136,1 0,1 0,1-1,0-1,1 0,1-1,0-1,1 0,0-1,1 0,0-2,1 0,12 5,373 127,-104-86,-236-44,1-2,1-3,0-3,-1-2,35-6,-5 3,-44 2,-36 1,1-1,0 0,0-1,-1 0,1-2,0 1,0-2,-1 0,0-1,0 0,0-1,0 0,0-1,-1-1,0 0,0-2,5-4,0 1,0 0,2 2,-1 0,1 1,1 1,-1 1,1 0,0 2,6 0,79-27,83-54,-173 66,-11 2</inkml:trace>
  <inkml:trace contextRef="#ctx0" brushRef="#br0" timeOffset="30852.239">3277 1794,'-19'-4,"1"0,0-2,0 0,0-1,1 0,0-1,0-1,1-1,0-1,1 0,-4-4,17 14,-28-20,17 15,0-1,1 0,0-1,0 0,0-1,2 0,-1-1,1 0,0 0,1-1,0-1,1 1,0-1,1-1,1 0,0 0,0 0,1 0,1-1,0 0,1 0,-1-9,26-327,-11 261,-10 68,1-1,1 1,1 0,1 0,1 1,0-1,2 1,7-13,-6 16,1-4,1 2,0-1,2 1,0 1,1 0,0 1,2 1,0 0,1 0,-6 12,0-1,1 2,-1-1,0 1,1 1,0 0,0 1,0 0,-1 1,1 0,0 1,0 0,2 1,28 0,-26 0,0-1,-1-1,1 0,0-2,-1 1,1-2,-1 0,0-1,0-1,0 0,0-1,-1 0,0-1,3-3,-12 2,1-1,-1 0,-1-1,1 1,-2-1,1 0,-1 1,-1-2,0 1,0 0,-1 0,-1-1,1-2,0 3,0 3,0 0,-1 0,0 1,0-1,0 0,-1 0,0 0,0 0,-1 1,1-1,-2 1,1-1,-1 1,0 0,0 0,0 0,-1 0,0 0,0 1,-1 0,0 0,0 0,0 0,0 1,0 0,-1 0,-2-1,-8-5,-2 1,0 1,0 0,0 1,-1 1,0 1,0 0,-1 2,1 0,-1 1,1 1,-1 1,0 1,-18 3,35-4,-22-2,-1-1,1 0,0-2,1-1,-1-1,1-1,0-2,1 0,0-1,1-1,-13-10,23 16,0 1,-1 0,1 1,-1 0,0 1,1 1,-1 0,-1 0,1 2,0-1,0 2,0 0,0 0,0 1,0 1,0 0,0 1,1 0,0 1,-10 5,-227 146,227-140,-525 367,522-362,0 1,2 1,0 1,1 2,2 0,1 1,-16 29,-132 305,28-97,-142 74,219-273,2 3,3 2,4 3,-16 31,-16 18,40-61,3 1,3 3,3 1,-12 31,-153 468,189-521,2 0,2 1,3 0,1 1,2 0,2 8,-48 261,-29-11,65-237,3 1,2 0,4 0,2 1,6 25,-3 46,-2-120,-1 22,2-1,1 1,2-1,2 1,10 32,62 252,-70-288,1-1,2-1,2 0,1 0,1-1,13 18,64 111,-86-153,0 0,0 1,-2 0,1 0,-2 0,1 0,-2 1,0-1,0 1,-1 0,-1-1,0 1,0 0,-2 0,1-1,-2 5,0 40,3 441,64-212,119 70,-161-318,2-1,2-1,1-1,2-2,1-1,1-1,34 38,-36-37,2 8,2-2,2-2,1-1,1-1,2-3,2-1,0-2,2-1,42 18,-36-26,114 22,110-2,-259-38,1 0,0-2,-1 1,1-2,0 0,-1-1,0 0,0-1,0-1,0 0,0-1,-1 0,5-4,107-36,-87 36,-1-2,0-2,-1-1,-1-2,0-1,22-17,87-98,-81 65,-14-35,-28 39,37-229,-43 205,-14 70,1 2,0-1,2 0,0 0,1 1,1 0,0 0,1 1,7-12,202-290,90-75,-134 208,42 8,-62-28,-135 165,-1-1,-3 0,-1-1,-2-1,-2 0,-1-7,-2 19,1-30,-4-1,-1 1,-4 0,-2 0,-2 0,-3 1,-3 0,-4-5,-70-275,61 133,-13-15,-22 19,59 197,0 1,-1-1,1 1,-1 0,0-1,0 1,-1 0,1 1,-1-1,0 1,0-1,0 1,0 0,0 1,-1-1,1 1,-1 0,0 0,0 0,0 0,-24-4</inkml:trace>
  <inkml:trace contextRef="#ctx0" brushRef="#br0" timeOffset="35333.441">2900 8106,'-70'27,"-51"28,-98 121,51 63,64-95,94-122,1 0,1 0,1 1,1 0,1 0,1 1,1-1,1 1,1 0,1 0,1 0,4 17,-3 32,0-59,0 0,1 0,1 0,0-1,1 0,1 0,0 0,0 0,1-1,1 0,0-1,1 0,0 0,4 3,46 69,99 245,-147-304,2-1,1 0,0-1,2-1,0 0,1-1,2-1,0-1,0 0,2-1,0-2,1 0,1-1,0-1,0-2,1 0,1-1,0-2,0 0,1-2,0-1,0 0,0-2,0-2,16 0,2-1,-29 2,0 0,0-1,1-1,-1 0,0-1,0-1,0 0,0-1,0-1,0 0,-1-1,0-1,0 0,0-1,-1 0,0-1,0-1,-1 0,0-1,1-1,-3-5,0 0,-1-1,-1 0,-1 0,0-1,-1 0,-1 0,-1-1,0 1,0-15,6-19,14-44,15-135,-42-159,-1 364,-2-1,-1 1,-1 0,-2 0,0 1,-1 1,-12-18,-25-61,40 81,0 1,-2 0,-1 1,0 0,-1 0,-1 1,-1 1,-1 0,-9-7,-112-133,-52-44,137 167,29 22</inkml:trace>
  <inkml:trace contextRef="#ctx0" brushRef="#br0" timeOffset="42580.466">4308 8156,'-46'227,"-53"8,46-127,18-31,3 2,4 1,4 1,-12 67,28-105,4-32,0 1,1-1,0 1,0 0,2 0,-1 0,2 0,-1 0,2 0,-1 0,2 1,-1-1,2-1,0 1,0 0,1-1,0 1,1-1,1 0,0-1,0 1,1-1,0-1,2 3,141 111,-4-51,-75-46,180 26,-198-42,0-2,1-2,-1-3,1-1,49-7,16 3,-17 3,-37 2,1-4,-1-2,0-3,28-8,274-19,-123-38,6 49,-225 15,0-1,-1-1,0-1,-1-1,0-1,-1-2,16-11,-30 20,-1 0,1 0,-1-1,0 0,-1-1,0 1,1-1,-2 0,1-1,-1 1,-1-1,1 0,-1 0,0-1,-1 1,0-1,-1 0,1 1,-2-1,1 0,-1-1,-1-3,23-607,-24 160,-3 433,-1 1,-1 1,-1-1,-1 1,-1 0,-1 1,-1 0,-14-21,-41-101,-34-47,77 153,2-1,2-2,2 0,2 0,2-2,-7-41,-3-2,23 88,-18-70,-3 1,-3 1,-2 1,-34-60,35 83,14 21,-2-1,0 2,-2 0,0 0,-2 2,0 0,-1 1,-1 0,-2 0,6 13,0 0,0 1,0 0,-1 1,1 1,-1 0,0 1,0 1,0 1,0 0,0 1,0 0,-9 3,-44 0,30-4,20-1,1 0,-1 1,0 1,0 1,1 1,-1 0,1 1,-1 1,2 1,-1 1,1 0,-1 1,-3 6,-78 23,96-39,0-1,0 1,0 0,0-1,1 0,-1 1,1-1,0 0,0 0,0 0,0-1,0 1,0 0,1-1,0 1,0-1,0 0,0 1,0-1,1 0,0 1,0-3,-4-10,-34-198,37 184,-2 1,-1 0,-2 0,-1 0,-1 1,-1 0,-1 1,-2-1,-1 2,-1 0,-1 1,-1 0,-1 1,-1 1,-17-16,-102-53,-200-96,308 171,-1 2,0 1,-1 2,0 0,-1 3,-29-6,-198 12,233 8,0 1,1 0,0 2,0 1,1 1,0 1,1 1,0 1,1 1,0 1,-9 9,-46 28,57-39,0 0,1 2,1 0,0 1,1 1,1 0,0 1,2 1,0 1,1 0,1 1,0 2,-77 193,-5 12,-92 155,-31-81,203-275,2 1,1 0,1 0,2 2,1-1,1 1,1 0,2 0,0 17,-7 45,0-19,4 0,3 1,3 0,5 9,0-65,0 0,2-1,0 1,1-1,1-1,1 0,0 0,1 0,0-2,1 1,1-2,1 1,0-2,0 0,1-1,15 9,54 53,-49-36,-27-26,1-1,0-1,0 1,1-1,0-1,1 0,0 0,0-1,0-1,1 0,0 0,8 2,41 7,1-3,0-3,0-2,1-3,-1-3,17-3,103-74,-143 55,-25 11,0 1,1 0,0 2,0 0,1 0,0 1,0 1,0 1,1 0,-1 1,1 1,0 1,0 0,0 1,0 1,0 0,-1 1,1 1,6 3,1 4</inkml:trace>
  <inkml:trace contextRef="#ctx0" brushRef="#br0" timeOffset="47778.592">5943 4384,'-11'2,"1"1,-1 1,1 0,-1 0,1 1,1 0,-1 1,1 0,0 1,0 0,1 0,0 1,0 0,-6 8,-2-1,-26 31,3 1,1 2,3 2,2 1,2 1,3 2,-1 8,-136 205,-5-16,161-240,0 0,1 1,0 1,1-1,1 1,0 0,1 0,0 1,1 0,1 0,0 0,1 0,0 0,2 1,0-1,0 0,2 1,0-1,0 0,2 0,0 0,0-1,1 1,204 233,44 26,-245-268,1 0,-1-1,2 0,-1 0,0-1,1-1,0 1,0-1,0-1,0 0,0 0,1-1,-1-1,0 1,1-2,-1 1,0-2,1 1,-1-1,0-1,0 0,0 0,-1-1,1 0,-1-1,8-5,412-104,-399 103,1 1,0 2,1 1,0 1,0 2,0 1,17 2,-33 1,-1 1,1 1,-1 1,1 0,-1 1,-1 1,1 0,0 1,-1 0,0 2,-1-1,0 2,2 1,19 11,2-2,0-1,1-2,1-1,1-3,-1 0,2-3,31 4,-26-5,-40-5,1-1,-1 0,1 0,-1-1,1 1,0-1,-1-1,1 1,0-1,0 0,0 0,-1-1,1 1,0-1,0-1,-1 1,1-1,-1 0,1 0,-1-1,0 1,0-1,0 0,0-1,-1 1,1-1,-1 0,0 0,2-3,4-16,0 0,-1-1,-2 0,-1-1,0 0,-2 0,-1 0,-1 0,-1-1,-1 1,-1 0,-4-19,3-31,2 38,1 17,0 1,-1 0,-1-1,0 1,-2 0,0-1,-1 1,-1 1,-1-1,0 1,-2 0,0 0,-1 1,-3-5,-81-75,77 83,1-1,0 0,1-1,0 0,2-1,0 0,1-1,-2-5,6 2,0 0,2-1,1 0,1 1,0-1,2 0,0 0,2-1,0 1,3-11,-2 23,0 0,0 0,1 1,0-1,0 1,1 0,0 0,1 0,0 0,1 1,-1 0,2 0,-1 0,1 1,0 0,0 1,1-1,0 1,0 1,1-1,0 1,-1 1,1 0,1 0,-1 1,1 0,-1 0,1 1,0 1,0 0,8-1,722 5,-519 23,-218-25,0 0,0 0,1 0,-1-1,0 0,1 1,-1-1,0 0,0-1,1 1,-1 0,0-1,1 0,-1 0,0 0,0 0,0 0,0-1,0 1,0-1,0 0,-1 0,1 0,-1 0,1-1,-1 1,0 0,0-1,0 0,0 1,0-1,-1 0,1 0,-1 0,0 0,1-1,-2 1,1 0,0-3,-3-351,3 319,1 29,-1-1,0 1,0-1,-1 1,0-1,-1 1,0-1,0 1,-1-1,0 1,-1 0,0 0,-1 0,1 0,-2 1,1 0,-1-1,0 2,-1-1,0 0,0 1,-1 0,0 1,-1-1,-21-11,0 2,-2 2,1 0,-2 2,0 2,0 1,-1 1,-1 1,-257 6,-176 98,243-67,-169 20,381-50,-16 2,-1-2,0-1,0-2,1 0,0-2,-1-1,2-2,-7-2,9 3,-1 1,1 2,-1 0,0 2,1 1,-1 0,0 3,0 0,-4 2,-58 33,73-30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5T16:27:49.01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9758 0,'-73'48,"-155"116,181-140,0-2,-2-2,0-2,-2-3,1-1,-2-3,-43 3,46-8,1 1,0 3,0 2,0 2,-34 16,69-23,0 2,1-1,0 1,1 1,0 0,0 1,1 0,1 1,0 0,0 0,1 1,1 0,0 0,1 1,1 0,-2 6,-45 79,41-85,-1-1,0 0,-1-1,-1 0,0-1,0-1,-1 0,0-1,-1-1,0 0,0-1,-1-1,0 0,0-1,0-1,-1-1,1 0,-1-2,0 0,-8-1,-251 24,237-24,26-2,0 1,0 1,0 0,0 0,0 2,0 0,1 0,-1 2,0-1,1 2,0 0,0 0,0 1,1 1,0 0,0 0,-9 9,-152 191,154-181,2 2,1 0,1 1,1 1,2 0,-5 17,4-12,-27 200,-26-27,39-149,4 1,2 2,2 0,-2 28,-32 105,26 68,28-231,1-2,-2 0,0 0,-2 0,-2 0,0 0,-2-1,-2 0,0 0,-4 6,-67 183,75 135,4-338,1-1,0 0,-1 0,0 0,-1 0,-1-1,0 1,-1 0,0-1,-1 1,-1-1,0 0,-1-1,0 1,-4 4,-1-9,1-1,-1 0,0 0,0-2,0 1,-1-1,0-1,0 0,0-1,-1 0,1-1,-1 0,-9-1,-17 6,-184 17,-137-12,222-15,-198 8,319-2,1 1,0 1,0 1,0 0,1 1,0 1,0 0,1 1,0 0,0 2,1-1,1 2,-1-1,2 2,0 0,-8 12,-11 6,-1-2,-1-1,-1-2,-1-1,-2-2,-36 18,-41 30,52-35,49-30,0 0,1 0,0 1,0 0,0 1,1 1,0-1,0 2,1-1,1 1,0 1,0-1,1 1,0 1,1-1,0 1,-65 311,12-214,49-94,0 0,1 1,1 0,0 0,1 1,1 0,1 0,0 1,1-1,-1 18,2 300,-1-322,0-1,-1 1,0-1,-1-1,-1 1,1-1,-2 0,0-1,0 1,-1-2,0 1,0-1,-1-1,-1 1,1-2,-1 1,-1-2,1 1,-6 1,-224 161,196-130,2 2,2 2,2 2,2 1,-7 14,29-38</inkml:trace>
  <inkml:trace contextRef="#ctx0" brushRef="#br0" timeOffset="5590.736">7243 2012,'24'142,"49"132,-54-223,-3 0,-2 1,-3 1,-2 0,-2 1,-1 25,-8-43,-2 0,-2-1,-1 0,-2 0,-1 0,-2-1,-1-1,-2 0,-1-1,-1-1,-14 17,21-27,1-1,1 2,1-1,1 1,1 0,1 0,0 1,2-1,0 22,5-14,1 1,1-1,1 0,2 0,1-1,2 0,1-1,0 0,5 4,34 88,-44-103,-1 1,-1 0,-1 1,0-1,-1 1,-1-1,-1 1,-1 0,0 0,-2 0,0-1,-1 1,0-1,-2 1,0-1,-2 0,-3 8,-162 374,164-362,2 1,2 0,1 0,2 0,1 0,4 14,-2 47,-2 690,3-757,1 0,2 0,1-1,2 0,0 0,3-1,10 21,30 94,38 17,122 195,-92-215,-46 31,-66-150,0 0,-2 1,-1-1,-1 1,-1 0,-1 0,-1 0,-2 1,0-1,-1 0,-2 0,-1 0,0-1,-9 22,-72 249,-63 116,52-198,-90 165,184-372,-10 25,-2-2,-1 0,-1-1,-2 0,0-2,-2 0,-1-2,-13 13,-178 136,-46 40,117-46,-46 110,25-77,119-129,-2-3,-4-2,-2-2,-4-2,-40 34,-149 162,195-140,37-68,10-40,-1 0,-1 0,1-1,-1 0,-1 0,0 0,0-1,0 1,-1-2,-1 1,1-1,-1 0,-8 5,-1 3,2-1</inkml:trace>
  <inkml:trace contextRef="#ctx0" brushRef="#br0" timeOffset="16054.869">14763 4577,'35'133,"24"292,-42-295,-6 1,-5 0,-7 49,0-66,-2-73,-2 1,-1-1,-3 0,-1-1,-11 26,-4 21,-73 275,64-182,-8 106,44-75,1-205,0 1,0 0,1-1,0 1,0-1,0 0,1 0,0-1,0 1,1-1,-1 0,1-1,0 1,0-1,1-1,-1 1,1-1,0 0,0 0,0-1,0 0,0 0,3 0,59 29,-35-5,-2 1,-1 2,-1 1,-2 2,14 19,3 2,11 3,3-3,1-2,3-3,2-3,2-3,33 14,5 7,-40-25,1-3,2-3,0-3,3-3,0-3,1-3,54 6,114 63,-104-29,-131-58,23 7,-1 0,0 2,-1 1,0 1,0 1,-2 1,0 2,-1 0,13 13,104 88,-126-105,-1 1,-1 1,0 0,-1 0,-1 1,0 1,-1 0,-1 0,1 4,51 88,-51-101,1 1,0-1,1-1,0 0,0-1,0 0,0 0,1-1,0-1,1 0,-1-1,0 0,1-1,0 0,-1-1,1 0,0-1,0-1,-1 0,1 0,0-1,4-2,51 1,-40 2,20-1,1 2,-1 2,0 2,-1 2,1 2,-1 2,6 5,314 93,-328-99,1-1,0-2,0-1,0-3,1-1,-1-2,6-2,53 1,163-22,-253 27,-1 1,0 0,0 0,0 0,-1 1,0 0,1 1,-2-1,1 1,-1 1,0-1,0 1,0 0,-1 1,-1-1,1 1,0 3,20 23,169 206,-63-112,-113-114,1-1,0 0,1-2,0 0,1-1,0-2,1 0,0-1,18 3,25 11,133 61,17 32,-210-111,1-1,-1 1,1-1,-1 0,1-1,0 0,0 0,0 0,0 0,0-1,0 0,0 0,0-1,0 0,0 0,0 0,-1-1,1 1,0-1,-1-1,1 1,-1-1,0 0,0 0,0-1,0 1,0-1,-1 0,1-2,23-13,1 2,1 0,0 2,1 1,1 2,0 1,27-5,-9 0,301-39,175 43,-322 15,89-4,-270-4,-1-1,0-1,0-1,-1-1,0-1,-1 0,0-2,7-5,46-25,-20 17,0-4,-2-1,-2-3,-1-1,-1-3,-2-2,32-36,180-146,-78 73,75-78,-95-13,-133 196,2 0,1 2,3 2,1 0,1 2,3 2,0 1,2 2,2 2,26-15,-47 33,0 1,1 0,0 2,1 0,0 1,1 2,-1 0,1 1,12 0,271-43,-283 39,0 0,0-2,-2-1,1-1,-1-1,-1 0,-1-2,6-5,64-47,-58 47,2 1,0 2,1 1,0 2,1 1,33-8,139-52,-178 64,-1 0,0-2,0-1,-1-2,-1 0,-1-2,0-1,9-9,-23 14,0 0,-1-1,0 0,-1-1,0 0,-2-1,0 0,0 0,-2 0,0-1,-1 0,0 0,-1-2,21-69,28-211,-50 294,9-27,0 2,2 0,2 0,0 2,2 0,1 0,19-20,-23 31,1 0,0 2,1 0,0 1,2 0,-1 2,2 0,0 1,0 0,0 2,2 0,-1 2,5-1,67-13,8-4,1 4,0 5,103-3,-194 19,0 0,-1-1,1 0,-1 0,1-1,-1-1,0 0,1 0,-1 0,-1-1,1-1,-1 1,1-2,-1 1,-1-1,1 0,-1 0,0-1,0 0,-1-1,0 1,-1-1,2-2,34-48,-31 41,0 1,2-1,0 2,0 0,1 0,1 1,1 1,0 0,0 1,1 1,13-6,7 6,1 2,0 2,0 2,0 1,1 2,0 1,19 3,-21-2,600 1,-566-8,-1-3,-1-3,0-3,26-12,-62 15,-1-2,-1-1,0-1,-2-2,0-1,-1-1,0-1,-2-1,-1-2,7-11,-14 20,226-279,-212 267,0 1,2 1,1 2,1 2,1 1,0 1,2 3,19-7,-25 13,1-1,-2-2,0-2,-1-1,0-1,-2-1,0-1,22-22,17-99,-32 49,-29 80,0 0,1 1,0 0,1 1,0 0,1 0,0 0,0 1,1 1,0-1,0 2,1-1,1 2,-1-1,1 2,12-5,166-51,-184 58,-1 1,0 0,0-1,0 0,-1 0,1-1,-1 1,0-1,0 0,0 0,0-1,0 1,-1-1,0 1,0-1,0 0,-1 0,0-1,0 1,0 0,-1-1,1 1,-1-1,0 1,-1-1,1-3,-19-153,-35 89,30 60</inkml:trace>
  <inkml:trace contextRef="#ctx0" brushRef="#br0" timeOffset="1.35075E6">7118 1861</inkml:trace>
  <inkml:trace contextRef="#ctx0" brushRef="#br0" timeOffset="1.35185E6">7193 1886</inkml:trace>
  <inkml:trace contextRef="#ctx0" brushRef="#br1" timeOffset="1.38374E6">1 1409,'0'431,"0"-418,1 0,1-1,0 1,1 0,0-1,1 1,0-1,1 0,0-1,1 1,0-1,1 0,1-1,-1 1,1-1,1-1,0 0,1 0,-1-1,2 0,-1 0,1-1,0-1,0 0,2 0,141 52,-134-52,0 1,-1 1,0 0,0 2,-1 0,0 1,-1 1,0 0,-1 1,0 1,-1 1,-1 0,1 3,22 18,-11-13,2 0,0-2,1-2,1 0,1-2,0-2,2 0,23 6,102 56,-140-68,1 1,-2 1,0 0,0 1,-1 1,0 1,-2 0,1 1,-2 0,0 2,0-1,5 13,57 65,-67-89,0 0,0-1,1 1,-1-2,1 1,0-1,0-1,0 1,0-1,0-1,1 0,-1 0,0-1,1 0,-1-1,1 0,-1 0,5-2,57 0,127 41,-136-63,-58 22,-1 1,0 0,0-1,1 1,-1 0,1 1,0-1,0 1,-1 0,1 0,0 0,0 0,0 0,0 1,0 0,0 0,0 0,0 0,0 1,0 0,0-1,2 2,162 97,68 33,-217-125,0 0,1-2,0 0,-1-1,1-1,0-1,1 0,-1-2,0 0,0-2,12-2,46 1,-48 3,-13 2,1-1,0-1,0-1,0 0,-1-1,1-1,-1-1,0-1,0 0,0-1,0-1,-1 0,0-1,48-106,-34 87,0 1,2 2,1 1,0 1,2 2,21-9,103-116,-123 66,-34 59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5T16:57:39.830"/>
    </inkml:context>
    <inkml:brush xml:id="br0">
      <inkml:brushProperty name="width" value="0.1" units="cm"/>
      <inkml:brushProperty name="height" value="0.1" units="cm"/>
      <inkml:brushProperty name="color" value="#F6630D"/>
      <inkml:brushProperty name="ignorePressure" value="1"/>
    </inkml:brush>
  </inkml:definitions>
  <inkml:trace contextRef="#ctx0" brushRef="#br0">5334 5187,'69'-28,"171"7,-96 19,7-46,170-21,39-32,248-142,-413 199,49-24,101-37,-43-7,92 4,-114-40,-41 11,-124 75,4 6,107-36,25-9,2-65,-233 146,0 2,2 0,0 1,1 1,0 2,1 0,1 1,0 2,1 0,0 2,19-4,136-61,77-41,91-69,-91 56,-17 17,-28-19,-71 22,101-31,26-35,-25 27,77-61,-122 54,0-4,-93 75,38-35,-88 80,0 3,2 2,2 3,1 2,9 0,-61 24,303-141,-111-17,-160 123,13-28,-42 54</inkml:trace>
  <inkml:trace contextRef="#ctx0" brushRef="#br0" timeOffset="4405.067">5761 5564,'465'-16,"-250"5,-90 6,0-4,-1-7,17-8,332-46,-274 17,88 3,247-23,-180 47,47-25,-22 37,6-16,9 10,-103-10,-50-8,214-56,37 3,-152 41,97-10,133-14,-246 22,-176 27,103-53,-23 32,-168 36,0-2,-1-3,0-3,-1-2,22-12,203-66,-62 18,128 2,-73-4,-254 77</inkml:trace>
  <inkml:trace contextRef="#ctx0" brushRef="#br0" timeOffset="11326.175">5082 6092,'73'34,"-33"-22,0-3,1-1,0-2,0-1,37-2,97 20,57 50,-137-42,108 17,55-23,-23 1,-42 21,-100-16,183 46,73 13,-209-68,115 58,-227-70,33 13,1-3,1-2,0-3,57 5,448 29,-326 1,-45-25,79 0,-5 1,-27 22,57-19,81-5,-81 1,-279-24</inkml:trace>
  <inkml:trace contextRef="#ctx0" brushRef="#br0" timeOffset="18700.631">4076 6495,'0'956,"67"-713,14 36,-37-135,-24 29,19 195,43-93,-42-66,-33-165,3-1,1 0,2-1,2 0,2-1,2-1,13 21,38 133,44 30,4 37,88 28,-83-106,-112-172</inkml:trace>
  <inkml:trace contextRef="#ctx0" brushRef="#br0" timeOffset="24640.303">3196 6168,'-49'132,"15"-64,-195 422,189-380,36-92,-2 1,0-1,-1 0,0-1,-2 0,0 0,-1-1,0 0,-2-1,-4 5,-117 170,-33 98,82-97,17-15,-71 75,26-91,-55 82,-58 127,142-216,68-128</inkml:trace>
  <inkml:trace contextRef="#ctx0" brushRef="#br0" timeOffset="35481.992">3071 4407,'-46'-50,"-104"-123,-113-71,161 107,-99-155,11 55,-43-65,14 43,152 173,-86-117,81 94,-65-51,16-19,-170-222,145 228,-12-138,-71-205,98 223,5 65,103 190,10 22</inkml:trace>
  <inkml:trace contextRef="#ctx0" brushRef="#br0" timeOffset="44107.366">5158 3903,'-1'-2,"0"-1,1 1,-1-1,1 0,0 1,0-1,0 0,0 1,0-1,1 0,-1 1,1-1,-1 0,1 1,0-1,0 1,0-1,1 1,-1 0,1-1,-1 1,1 0,0 0,-1 0,1 0,0 0,0-1,58-114,-54 98,2 0,0 1,1 0,1 0,1 1,0 0,1 1,1 1,1 0,0 0,1 1,0 1,1 1,0 0,3 0,41-21,-1-3,-2-2,-2-3,-2-2,11-13,163-242,24-44,-150 182,142-189,-113 190,-7-6,7-28,132-239,-117 250,-92 121,-3-3,-2-2,30-59,131-170,-168 240,-21 28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6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4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2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8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4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4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1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4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2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3C07-D3F0-4C02-AD60-42B256EB2B7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18D44-9531-4053-B033-9D6BA46B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8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dark side of the 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2" y="160217"/>
            <a:ext cx="11907170" cy="669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19007"/>
            <a:ext cx="9144000" cy="91737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Luna</a:t>
            </a:r>
          </a:p>
        </p:txBody>
      </p:sp>
    </p:spTree>
    <p:extLst>
      <p:ext uri="{BB962C8B-B14F-4D97-AF65-F5344CB8AC3E}">
        <p14:creationId xmlns:p14="http://schemas.microsoft.com/office/powerpoint/2010/main" val="334655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seen by people during day time (if you are in the shadow)</a:t>
            </a:r>
          </a:p>
        </p:txBody>
      </p:sp>
      <p:pic>
        <p:nvPicPr>
          <p:cNvPr id="15362" name="Picture 2" descr="Image result for solar eclip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6" y="1635888"/>
            <a:ext cx="10551364" cy="52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555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Moon size – ¼ the size of Earth (in diameter)</a:t>
            </a:r>
          </a:p>
        </p:txBody>
      </p:sp>
      <p:pic>
        <p:nvPicPr>
          <p:cNvPr id="7170" name="Picture 2" descr="Image result for moon size compared to eart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03" y="1470212"/>
            <a:ext cx="7541111" cy="53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585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Moon size-400 times smaller than sun, but 400 times closer than sun (appears to be the same size as the sun but is not)</a:t>
            </a:r>
          </a:p>
        </p:txBody>
      </p:sp>
      <p:pic>
        <p:nvPicPr>
          <p:cNvPr id="16386" name="Picture 2" descr="Image result for sun and moon same siz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7" y="1998288"/>
            <a:ext cx="11846551" cy="42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63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on Crater Images – Browse 105,497 Stock Photos, Vectors, and Video |  Adobe Stock">
            <a:extLst>
              <a:ext uri="{FF2B5EF4-FFF2-40B4-BE49-F238E27FC236}">
                <a16:creationId xmlns:a16="http://schemas.microsoft.com/office/drawing/2014/main" id="{4D76BD95-9394-4A17-95DB-0A472985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7" y="247272"/>
            <a:ext cx="11591455" cy="65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6FC72-6776-4457-ABE4-D0677141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Moon Surface Features- craters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1B8141-62E3-412C-A6A7-2F2FCDDA8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1" y="1240820"/>
            <a:ext cx="9825146" cy="5526645"/>
          </a:xfrm>
        </p:spPr>
      </p:pic>
    </p:spTree>
    <p:extLst>
      <p:ext uri="{BB962C8B-B14F-4D97-AF65-F5344CB8AC3E}">
        <p14:creationId xmlns:p14="http://schemas.microsoft.com/office/powerpoint/2010/main" val="41764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 2 billion year old impact craters</a:t>
            </a:r>
          </a:p>
        </p:txBody>
      </p:sp>
      <p:pic>
        <p:nvPicPr>
          <p:cNvPr id="13314" name="Picture 2" descr="Image result for moon impact crate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38" y="1495025"/>
            <a:ext cx="6373590" cy="50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87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erosion here</a:t>
            </a:r>
          </a:p>
        </p:txBody>
      </p:sp>
      <p:pic>
        <p:nvPicPr>
          <p:cNvPr id="9218" name="Picture 2" descr="Image result for armstrong footprints on the mo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1307527"/>
            <a:ext cx="6065292" cy="546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42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9C5231-46BF-44C5-87C3-4ED7808F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Moon Surface Features- Maria</a:t>
            </a:r>
          </a:p>
        </p:txBody>
      </p:sp>
      <p:pic>
        <p:nvPicPr>
          <p:cNvPr id="2050" name="Picture 2" descr="Lunar Near Side">
            <a:extLst>
              <a:ext uri="{FF2B5EF4-FFF2-40B4-BE49-F238E27FC236}">
                <a16:creationId xmlns:a16="http://schemas.microsoft.com/office/drawing/2014/main" id="{848F29AB-E623-43A2-8638-D3AF33FD32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00" y="1233402"/>
            <a:ext cx="5676523" cy="551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07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9C5231-46BF-44C5-87C3-4ED7808F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Moon Surface Features- Maria</a:t>
            </a:r>
          </a:p>
        </p:txBody>
      </p:sp>
      <p:pic>
        <p:nvPicPr>
          <p:cNvPr id="2050" name="Picture 2" descr="Lunar Near Side">
            <a:extLst>
              <a:ext uri="{FF2B5EF4-FFF2-40B4-BE49-F238E27FC236}">
                <a16:creationId xmlns:a16="http://schemas.microsoft.com/office/drawing/2014/main" id="{848F29AB-E623-43A2-8638-D3AF33FD32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00" y="1233402"/>
            <a:ext cx="5676523" cy="551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A1A1C09-4332-4A5E-8B11-08998E4453B4}"/>
                  </a:ext>
                </a:extLst>
              </p14:cNvPr>
              <p14:cNvContentPartPr/>
              <p14:nvPr/>
            </p14:nvContentPartPr>
            <p14:xfrm>
              <a:off x="3681784" y="1780567"/>
              <a:ext cx="4955400" cy="3636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A1A1C09-4332-4A5E-8B11-08998E4453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2784" y="1771567"/>
                <a:ext cx="4973040" cy="365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368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DB8A-E8B8-4FA2-A23E-6DC3EECD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 Surface Features- </a:t>
            </a:r>
            <a:r>
              <a:rPr lang="en-US" dirty="0" err="1"/>
              <a:t>Rilles</a:t>
            </a:r>
            <a:r>
              <a:rPr lang="en-US" dirty="0"/>
              <a:t>  </a:t>
            </a:r>
          </a:p>
        </p:txBody>
      </p:sp>
      <p:pic>
        <p:nvPicPr>
          <p:cNvPr id="4100" name="Picture 4" descr="ch6.1">
            <a:extLst>
              <a:ext uri="{FF2B5EF4-FFF2-40B4-BE49-F238E27FC236}">
                <a16:creationId xmlns:a16="http://schemas.microsoft.com/office/drawing/2014/main" id="{B6F6DD21-720F-4E84-9856-984701DC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0" y="1420592"/>
            <a:ext cx="37909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e Moon's Grand Canyon">
            <a:extLst>
              <a:ext uri="{FF2B5EF4-FFF2-40B4-BE49-F238E27FC236}">
                <a16:creationId xmlns:a16="http://schemas.microsoft.com/office/drawing/2014/main" id="{1D8BF48F-C4BE-4974-84BE-9CE23714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024" y="1621032"/>
            <a:ext cx="9525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h6.1">
            <a:extLst>
              <a:ext uri="{FF2B5EF4-FFF2-40B4-BE49-F238E27FC236}">
                <a16:creationId xmlns:a16="http://schemas.microsoft.com/office/drawing/2014/main" id="{34E7B8B5-D08A-4B37-94C9-DD75A1E422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5" y="2141537"/>
            <a:ext cx="23706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34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DB8A-E8B8-4FA2-A23E-6DC3EECD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 Surface Features- </a:t>
            </a:r>
            <a:r>
              <a:rPr lang="en-US" dirty="0" err="1"/>
              <a:t>Rilles</a:t>
            </a:r>
            <a:r>
              <a:rPr lang="en-US" dirty="0"/>
              <a:t>  </a:t>
            </a:r>
          </a:p>
        </p:txBody>
      </p:sp>
      <p:pic>
        <p:nvPicPr>
          <p:cNvPr id="4100" name="Picture 4" descr="ch6.1">
            <a:extLst>
              <a:ext uri="{FF2B5EF4-FFF2-40B4-BE49-F238E27FC236}">
                <a16:creationId xmlns:a16="http://schemas.microsoft.com/office/drawing/2014/main" id="{B6F6DD21-720F-4E84-9856-984701DC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0" y="1420592"/>
            <a:ext cx="37909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e Moon's Grand Canyon">
            <a:extLst>
              <a:ext uri="{FF2B5EF4-FFF2-40B4-BE49-F238E27FC236}">
                <a16:creationId xmlns:a16="http://schemas.microsoft.com/office/drawing/2014/main" id="{1D8BF48F-C4BE-4974-84BE-9CE23714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024" y="1621032"/>
            <a:ext cx="9525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h6.1">
            <a:extLst>
              <a:ext uri="{FF2B5EF4-FFF2-40B4-BE49-F238E27FC236}">
                <a16:creationId xmlns:a16="http://schemas.microsoft.com/office/drawing/2014/main" id="{34E7B8B5-D08A-4B37-94C9-DD75A1E422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5" y="2141537"/>
            <a:ext cx="23706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F10EDA-00B3-473E-BB42-23587793ED0E}"/>
                  </a:ext>
                </a:extLst>
              </p14:cNvPr>
              <p14:cNvContentPartPr/>
              <p14:nvPr/>
            </p14:nvContentPartPr>
            <p14:xfrm>
              <a:off x="1248865" y="2371808"/>
              <a:ext cx="10886040" cy="3984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F10EDA-00B3-473E-BB42-23587793ED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1224" y="2362808"/>
                <a:ext cx="10912681" cy="400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311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moon 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337"/>
            <a:ext cx="12149580" cy="66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622C7A-996A-4125-9BA8-96516DA57007}"/>
              </a:ext>
            </a:extLst>
          </p:cNvPr>
          <p:cNvSpPr/>
          <p:nvPr/>
        </p:nvSpPr>
        <p:spPr>
          <a:xfrm>
            <a:off x="8523215" y="3229761"/>
            <a:ext cx="696286" cy="4781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5DB90D-B572-4922-A428-BC08D41DD993}"/>
              </a:ext>
            </a:extLst>
          </p:cNvPr>
          <p:cNvSpPr/>
          <p:nvPr/>
        </p:nvSpPr>
        <p:spPr>
          <a:xfrm>
            <a:off x="6820250" y="1484851"/>
            <a:ext cx="1275126" cy="6123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2FDBC-88CB-47C6-83AB-9CD5DC3F5EDA}"/>
              </a:ext>
            </a:extLst>
          </p:cNvPr>
          <p:cNvSpPr/>
          <p:nvPr/>
        </p:nvSpPr>
        <p:spPr>
          <a:xfrm>
            <a:off x="4488110" y="1484851"/>
            <a:ext cx="1124125" cy="5201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CDB0D8-9A60-47DE-8AB7-363C540228F3}"/>
              </a:ext>
            </a:extLst>
          </p:cNvPr>
          <p:cNvSpPr/>
          <p:nvPr/>
        </p:nvSpPr>
        <p:spPr>
          <a:xfrm>
            <a:off x="2156321" y="1537277"/>
            <a:ext cx="1275126" cy="6123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48FD-80C5-4F5E-BC71-8EB0F33E9E60}"/>
              </a:ext>
            </a:extLst>
          </p:cNvPr>
          <p:cNvSpPr/>
          <p:nvPr/>
        </p:nvSpPr>
        <p:spPr>
          <a:xfrm>
            <a:off x="966132" y="3229761"/>
            <a:ext cx="696286" cy="4781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181D9-9A89-4C61-9B7A-5551993CAA74}"/>
              </a:ext>
            </a:extLst>
          </p:cNvPr>
          <p:cNvSpPr/>
          <p:nvPr/>
        </p:nvSpPr>
        <p:spPr>
          <a:xfrm>
            <a:off x="2156321" y="4725105"/>
            <a:ext cx="1275126" cy="6123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BF0724-B92C-45D2-B50A-9FA8B7DAF19C}"/>
              </a:ext>
            </a:extLst>
          </p:cNvPr>
          <p:cNvSpPr/>
          <p:nvPr/>
        </p:nvSpPr>
        <p:spPr>
          <a:xfrm>
            <a:off x="4488109" y="4925735"/>
            <a:ext cx="1124125" cy="5201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EE7C6E-8504-490C-9261-224976A5EC58}"/>
              </a:ext>
            </a:extLst>
          </p:cNvPr>
          <p:cNvSpPr/>
          <p:nvPr/>
        </p:nvSpPr>
        <p:spPr>
          <a:xfrm>
            <a:off x="6820250" y="4760753"/>
            <a:ext cx="1275126" cy="6123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9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DB8A-E8B8-4FA2-A23E-6DC3EECD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 Surface Features- Rays  </a:t>
            </a:r>
          </a:p>
        </p:txBody>
      </p:sp>
      <p:pic>
        <p:nvPicPr>
          <p:cNvPr id="5122" name="Picture 2" descr="Full Moon Is Tycho Time - Sky &amp; Telescope - Sky &amp; Telescope">
            <a:extLst>
              <a:ext uri="{FF2B5EF4-FFF2-40B4-BE49-F238E27FC236}">
                <a16:creationId xmlns:a16="http://schemas.microsoft.com/office/drawing/2014/main" id="{0BEE16FF-9E8E-4F11-A4B0-A5B53F49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795" y="1455533"/>
            <a:ext cx="75438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059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DB8A-E8B8-4FA2-A23E-6DC3EECD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 Surface Features- Rays  </a:t>
            </a:r>
          </a:p>
        </p:txBody>
      </p:sp>
      <p:pic>
        <p:nvPicPr>
          <p:cNvPr id="5122" name="Picture 2" descr="Full Moon Is Tycho Time - Sky &amp; Telescope - Sky &amp; Telescope">
            <a:extLst>
              <a:ext uri="{FF2B5EF4-FFF2-40B4-BE49-F238E27FC236}">
                <a16:creationId xmlns:a16="http://schemas.microsoft.com/office/drawing/2014/main" id="{0BEE16FF-9E8E-4F11-A4B0-A5B53F49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795" y="1455533"/>
            <a:ext cx="75438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4EEA33B-E18F-4101-AFA5-50EA008890C4}"/>
                  </a:ext>
                </a:extLst>
              </p14:cNvPr>
              <p14:cNvContentPartPr/>
              <p14:nvPr/>
            </p14:nvContentPartPr>
            <p14:xfrm>
              <a:off x="3276424" y="2396887"/>
              <a:ext cx="5640120" cy="383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4EEA33B-E18F-4101-AFA5-50EA008890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8424" y="2378889"/>
                <a:ext cx="5675760" cy="38732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0857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DB8A-E8B8-4FA2-A23E-6DC3EECD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419"/>
            <a:ext cx="10515600" cy="712237"/>
          </a:xfrm>
        </p:spPr>
        <p:txBody>
          <a:bodyPr/>
          <a:lstStyle/>
          <a:p>
            <a:r>
              <a:rPr lang="en-US" dirty="0"/>
              <a:t>Moon Surface Features- Regolith  </a:t>
            </a:r>
          </a:p>
        </p:txBody>
      </p:sp>
      <p:pic>
        <p:nvPicPr>
          <p:cNvPr id="7172" name="Picture 4" descr="1920px-apollo-14-shepard.jpg ">
            <a:extLst>
              <a:ext uri="{FF2B5EF4-FFF2-40B4-BE49-F238E27FC236}">
                <a16:creationId xmlns:a16="http://schemas.microsoft.com/office/drawing/2014/main" id="{A37FD25A-A35F-4222-95BF-492AE25A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830656"/>
            <a:ext cx="59055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371255main-seismic-full.jpg ">
            <a:extLst>
              <a:ext uri="{FF2B5EF4-FFF2-40B4-BE49-F238E27FC236}">
                <a16:creationId xmlns:a16="http://schemas.microsoft.com/office/drawing/2014/main" id="{8E5BF72F-58D5-4104-9F27-48560DB63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21" y="1366837"/>
            <a:ext cx="59055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golith - an overview | ScienceDirect Topics">
            <a:extLst>
              <a:ext uri="{FF2B5EF4-FFF2-40B4-BE49-F238E27FC236}">
                <a16:creationId xmlns:a16="http://schemas.microsoft.com/office/drawing/2014/main" id="{923127CD-D030-4F83-9D1D-BE26BE902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362" y="0"/>
            <a:ext cx="35909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98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Tides – caused by moon’s gravitational pull. The earth distorts too (30 cm 2 times a day!)</a:t>
            </a:r>
          </a:p>
        </p:txBody>
      </p:sp>
      <p:pic>
        <p:nvPicPr>
          <p:cNvPr id="8194" name="Picture 2" descr="Image result for moon tid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59" y="1623640"/>
            <a:ext cx="8541572" cy="50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80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AFE7-6F4C-4F3F-BE03-F3E4BC554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bulge on opposite side?</a:t>
            </a:r>
          </a:p>
        </p:txBody>
      </p:sp>
      <p:pic>
        <p:nvPicPr>
          <p:cNvPr id="4" name="image1.jpeg">
            <a:extLst>
              <a:ext uri="{FF2B5EF4-FFF2-40B4-BE49-F238E27FC236}">
                <a16:creationId xmlns:a16="http://schemas.microsoft.com/office/drawing/2014/main" id="{5755272E-2599-40DA-B4A6-B441EC866F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6004" y="1484768"/>
            <a:ext cx="8763754" cy="47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31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075B5-9CCD-49EA-AC35-0F88425A6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2EC09-ACFC-48AE-A9C2-17932B5E3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2.jpeg">
            <a:extLst>
              <a:ext uri="{FF2B5EF4-FFF2-40B4-BE49-F238E27FC236}">
                <a16:creationId xmlns:a16="http://schemas.microsoft.com/office/drawing/2014/main" id="{92495E06-BC90-4E18-AEDE-BEDD975007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5" y="365125"/>
            <a:ext cx="11330012" cy="584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33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5386-3F45-4F14-A999-8224F2EC7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DA724-0984-4205-A8ED-B81A9D88B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3.jpeg">
            <a:extLst>
              <a:ext uri="{FF2B5EF4-FFF2-40B4-BE49-F238E27FC236}">
                <a16:creationId xmlns:a16="http://schemas.microsoft.com/office/drawing/2014/main" id="{3AE5557F-349C-4EAC-B0A9-3DBBBDFE91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59" y="434566"/>
            <a:ext cx="10749482" cy="598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77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 formation</a:t>
            </a:r>
          </a:p>
        </p:txBody>
      </p:sp>
      <p:pic>
        <p:nvPicPr>
          <p:cNvPr id="5" name="moon formation">
            <a:hlinkClick r:id="" action="ppaction://media"/>
            <a:extLst>
              <a:ext uri="{FF2B5EF4-FFF2-40B4-BE49-F238E27FC236}">
                <a16:creationId xmlns:a16="http://schemas.microsoft.com/office/drawing/2014/main" id="{08F0D7B9-9FA6-4E8C-9631-8C9716F074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78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 formation- object impacts Earth</a:t>
            </a:r>
          </a:p>
        </p:txBody>
      </p:sp>
      <p:pic>
        <p:nvPicPr>
          <p:cNvPr id="10242" name="Picture 2" descr="Image result for moon form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85" y="1825625"/>
            <a:ext cx="579982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658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oon form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76379"/>
            <a:ext cx="10596282" cy="678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3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moon 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88" y="116057"/>
            <a:ext cx="6741944" cy="674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2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see the same side – the denser, heavier side</a:t>
            </a:r>
          </a:p>
        </p:txBody>
      </p:sp>
      <p:pic>
        <p:nvPicPr>
          <p:cNvPr id="17410" name="Picture 2" descr="Image result for same side of mo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30475" y="1035769"/>
            <a:ext cx="5822231" cy="58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5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Full/Total lunar eclipse - lasts 2 hours</a:t>
            </a:r>
          </a:p>
        </p:txBody>
      </p:sp>
      <p:pic>
        <p:nvPicPr>
          <p:cNvPr id="5122" name="Picture 2" descr="Image result for full lunar eclip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836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lunar eclipse- lasts 2 hours</a:t>
            </a:r>
          </a:p>
        </p:txBody>
      </p:sp>
      <p:pic>
        <p:nvPicPr>
          <p:cNvPr id="6146" name="Picture 2" descr="Image result for partial lunar eclip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48" y="1409897"/>
            <a:ext cx="7970448" cy="53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99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142" y="129391"/>
            <a:ext cx="10515600" cy="1325563"/>
          </a:xfrm>
        </p:spPr>
        <p:txBody>
          <a:bodyPr/>
          <a:lstStyle/>
          <a:p>
            <a:r>
              <a:rPr lang="en-US" dirty="0"/>
              <a:t>Only seen by people experiencing night time</a:t>
            </a:r>
          </a:p>
        </p:txBody>
      </p:sp>
      <p:pic>
        <p:nvPicPr>
          <p:cNvPr id="14338" name="Picture 2" descr="Image result for lunar eclip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7" y="1291982"/>
            <a:ext cx="11858360" cy="486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6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745301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Full / Total solar eclipse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E8379-B0D4-43FF-8830-E305E2E57EE5}"/>
              </a:ext>
            </a:extLst>
          </p:cNvPr>
          <p:cNvSpPr txBox="1"/>
          <p:nvPr/>
        </p:nvSpPr>
        <p:spPr>
          <a:xfrm>
            <a:off x="838199" y="769544"/>
            <a:ext cx="645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https://www.youtube.com/watch?v=HM5w7Aq8buw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E3DC66-1844-4EBC-BE94-AA616193C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55" y="1138876"/>
            <a:ext cx="9616290" cy="540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20" y="265537"/>
            <a:ext cx="10515600" cy="657917"/>
          </a:xfrm>
        </p:spPr>
        <p:txBody>
          <a:bodyPr>
            <a:normAutofit fontScale="90000"/>
          </a:bodyPr>
          <a:lstStyle/>
          <a:p>
            <a:r>
              <a:rPr lang="en-US" dirty="0"/>
              <a:t>Partial solar eclipse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B2E5C0-F05A-432B-8E0E-88703D3AC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67" y="265537"/>
            <a:ext cx="6420133" cy="638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53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184</Words>
  <Application>Microsoft Office PowerPoint</Application>
  <PresentationFormat>Widescreen</PresentationFormat>
  <Paragraphs>25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Luna</vt:lpstr>
      <vt:lpstr>PowerPoint Presentation</vt:lpstr>
      <vt:lpstr>PowerPoint Presentation</vt:lpstr>
      <vt:lpstr>We see the same side – the denser, heavier side</vt:lpstr>
      <vt:lpstr>Full/Total lunar eclipse - lasts 2 hours</vt:lpstr>
      <vt:lpstr>Partial lunar eclipse- lasts 2 hours</vt:lpstr>
      <vt:lpstr>Only seen by people experiencing night time</vt:lpstr>
      <vt:lpstr>Full / Total solar eclipse</vt:lpstr>
      <vt:lpstr>Partial solar eclipse</vt:lpstr>
      <vt:lpstr>Only seen by people during day time (if you are in the shadow)</vt:lpstr>
      <vt:lpstr>Moon size – ¼ the size of Earth (in diameter)</vt:lpstr>
      <vt:lpstr>Moon size-400 times smaller than sun, but 400 times closer than sun (appears to be the same size as the sun but is not)</vt:lpstr>
      <vt:lpstr>Moon Surface Features- craters</vt:lpstr>
      <vt:lpstr>Has 2 billion year old impact craters</vt:lpstr>
      <vt:lpstr>No erosion here</vt:lpstr>
      <vt:lpstr>Moon Surface Features- Maria</vt:lpstr>
      <vt:lpstr>Moon Surface Features- Maria</vt:lpstr>
      <vt:lpstr>Moon Surface Features- Rilles  </vt:lpstr>
      <vt:lpstr>Moon Surface Features- Rilles  </vt:lpstr>
      <vt:lpstr>Moon Surface Features- Rays  </vt:lpstr>
      <vt:lpstr>Moon Surface Features- Rays  </vt:lpstr>
      <vt:lpstr>Moon Surface Features- Regolith  </vt:lpstr>
      <vt:lpstr>Tides – caused by moon’s gravitational pull. The earth distorts too (30 cm 2 times a day!)</vt:lpstr>
      <vt:lpstr>Why bulge on opposite side?</vt:lpstr>
      <vt:lpstr>PowerPoint Presentation</vt:lpstr>
      <vt:lpstr>PowerPoint Presentation</vt:lpstr>
      <vt:lpstr>Moon formation</vt:lpstr>
      <vt:lpstr>Moon formation- object impacts Earth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</dc:title>
  <dc:creator>Lisa Dailey</dc:creator>
  <cp:lastModifiedBy>Lisa Dailey</cp:lastModifiedBy>
  <cp:revision>24</cp:revision>
  <dcterms:created xsi:type="dcterms:W3CDTF">2017-03-29T12:12:10Z</dcterms:created>
  <dcterms:modified xsi:type="dcterms:W3CDTF">2024-04-15T19:00:27Z</dcterms:modified>
</cp:coreProperties>
</file>