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0" r:id="rId5"/>
    <p:sldId id="275" r:id="rId6"/>
    <p:sldId id="262" r:id="rId7"/>
    <p:sldId id="257" r:id="rId8"/>
    <p:sldId id="278" r:id="rId9"/>
    <p:sldId id="258" r:id="rId10"/>
    <p:sldId id="279" r:id="rId11"/>
    <p:sldId id="264" r:id="rId12"/>
    <p:sldId id="280" r:id="rId13"/>
    <p:sldId id="281" r:id="rId14"/>
    <p:sldId id="259" r:id="rId15"/>
    <p:sldId id="265" r:id="rId16"/>
    <p:sldId id="266" r:id="rId17"/>
    <p:sldId id="284" r:id="rId18"/>
    <p:sldId id="274" r:id="rId19"/>
    <p:sldId id="268" r:id="rId20"/>
    <p:sldId id="270" r:id="rId21"/>
    <p:sldId id="272" r:id="rId22"/>
    <p:sldId id="273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7383-DAD2-4C52-BBA4-A93B70AD4D78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87A9-DC27-459B-90D5-9A3F4E98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bon_dioxide" TargetMode="External"/><Relationship Id="rId2" Type="http://schemas.openxmlformats.org/officeDocument/2006/relationships/hyperlink" Target="http://en.wikipedia.org/wiki/Mag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sphyxia" TargetMode="External"/><Relationship Id="rId4" Type="http://schemas.openxmlformats.org/officeDocument/2006/relationships/hyperlink" Target="http://en.wikipedia.org/wiki/Carbonic_aci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45771"/>
            <a:ext cx="4686300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adaBoom BB" panose="020B0603050302020204" pitchFamily="34" charset="0"/>
              </a:rPr>
              <a:t>TOO MUCH OF A GOOD THING…</a:t>
            </a:r>
            <a:endParaRPr lang="en-US" dirty="0">
              <a:latin typeface="BadaBoom BB" panose="020B06030503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05000"/>
            <a:ext cx="2971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when too much carbon or nitrogen cycles through the 4 spheres?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1986 there was a disaster </a:t>
            </a:r>
            <a:r>
              <a:rPr lang="en-US" dirty="0" smtClean="0"/>
              <a:t>Lake </a:t>
            </a:r>
            <a:r>
              <a:rPr lang="en-US" dirty="0" err="1" smtClean="0"/>
              <a:t>Nyos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pocket of </a:t>
            </a:r>
            <a:r>
              <a:rPr lang="en-US" dirty="0" smtClean="0">
                <a:hlinkClick r:id="rId2" tooltip="Magma"/>
              </a:rPr>
              <a:t>magma</a:t>
            </a:r>
            <a:r>
              <a:rPr lang="en-US" dirty="0" smtClean="0"/>
              <a:t> </a:t>
            </a:r>
            <a:r>
              <a:rPr lang="en-US" dirty="0" smtClean="0"/>
              <a:t>was</a:t>
            </a:r>
            <a:r>
              <a:rPr lang="en-US" dirty="0" smtClean="0"/>
              <a:t> </a:t>
            </a:r>
            <a:r>
              <a:rPr lang="en-US" dirty="0" smtClean="0"/>
              <a:t>beneath the lake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t</a:t>
            </a:r>
            <a:r>
              <a:rPr lang="en-US" dirty="0" smtClean="0"/>
              <a:t> leaked </a:t>
            </a:r>
            <a:r>
              <a:rPr lang="en-US" dirty="0" smtClean="0">
                <a:hlinkClick r:id="rId3" tooltip="Carbon dioxide"/>
              </a:rPr>
              <a:t>carbon dioxide</a:t>
            </a:r>
            <a:r>
              <a:rPr lang="en-US" dirty="0" smtClean="0"/>
              <a:t> (CO</a:t>
            </a:r>
            <a:r>
              <a:rPr lang="en-US" baseline="-25000" dirty="0" smtClean="0"/>
              <a:t>2</a:t>
            </a:r>
            <a:r>
              <a:rPr lang="en-US" dirty="0" smtClean="0"/>
              <a:t>) into the water, changing it into </a:t>
            </a:r>
            <a:r>
              <a:rPr lang="en-US" dirty="0" smtClean="0">
                <a:hlinkClick r:id="rId4" tooltip="Carbonic acid"/>
              </a:rPr>
              <a:t>carbonic acid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made </a:t>
            </a:r>
            <a:r>
              <a:rPr lang="en-US" dirty="0" smtClean="0"/>
              <a:t>it an exploding lake because </a:t>
            </a:r>
            <a:r>
              <a:rPr lang="en-US" dirty="0" smtClean="0"/>
              <a:t>it was </a:t>
            </a:r>
            <a:r>
              <a:rPr lang="en-US" dirty="0" smtClean="0"/>
              <a:t>saturated with carbon dioxide. </a:t>
            </a:r>
          </a:p>
          <a:p>
            <a:r>
              <a:rPr lang="en-US" dirty="0" smtClean="0"/>
              <a:t>On August 21, 1986, possibly as the result of a landslide, Lake </a:t>
            </a:r>
            <a:r>
              <a:rPr lang="en-US" dirty="0" err="1" smtClean="0"/>
              <a:t>Nyos</a:t>
            </a:r>
            <a:r>
              <a:rPr lang="en-US" dirty="0" smtClean="0"/>
              <a:t> suddenly emitted a large cloud of CO</a:t>
            </a:r>
            <a:r>
              <a:rPr lang="en-US" baseline="-25000" dirty="0" smtClean="0"/>
              <a:t>2</a:t>
            </a:r>
            <a:r>
              <a:rPr lang="en-US" dirty="0" smtClean="0"/>
              <a:t>, which </a:t>
            </a:r>
            <a:r>
              <a:rPr lang="en-US" dirty="0" smtClean="0">
                <a:hlinkClick r:id="rId5" tooltip="Asphyxia"/>
              </a:rPr>
              <a:t>suffocated</a:t>
            </a:r>
            <a:r>
              <a:rPr lang="en-US" dirty="0" smtClean="0"/>
              <a:t> 1,700 people and 3,500 livestock in nearby towns and villages.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geo.arizona.edu/geo5xx/geos577/projects/kayzar/assets/images/Lake_Nyos_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" y="228600"/>
            <a:ext cx="869062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lake ny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1565"/>
            <a:ext cx="8839200" cy="613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lake nyos dea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" y="1676400"/>
            <a:ext cx="881140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too much carbon dioxide in the atmosphere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gas gets excited by infrared waves coming from earth</a:t>
            </a:r>
          </a:p>
          <a:p>
            <a:r>
              <a:rPr lang="en-US" dirty="0" smtClean="0"/>
              <a:t>Carbon dioxide traps the heat energy</a:t>
            </a:r>
          </a:p>
          <a:p>
            <a:r>
              <a:rPr lang="en-US" dirty="0" smtClean="0"/>
              <a:t>The Earth gets insulated by this “blanket” of carbon dioxide</a:t>
            </a:r>
          </a:p>
          <a:p>
            <a:r>
              <a:rPr lang="en-US" dirty="0" smtClean="0"/>
              <a:t>The Earth gets a “fever” and global warming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assets.knowledge.allianz.com/img/greenhouse_effect_shutterstock_ah_51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2961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benthamsciencepublishers.files.wordpress.com/2013/10/global-warming-is-g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343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Messes up weather patterns and makes much bigger storms</a:t>
            </a:r>
            <a:endParaRPr lang="en-US" dirty="0"/>
          </a:p>
        </p:txBody>
      </p:sp>
      <p:pic>
        <p:nvPicPr>
          <p:cNvPr id="11266" name="Picture 2" descr="Image result for giant hurric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08" y="1777205"/>
            <a:ext cx="6685492" cy="50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5745162"/>
          </a:xfrm>
        </p:spPr>
        <p:txBody>
          <a:bodyPr/>
          <a:lstStyle/>
          <a:p>
            <a:r>
              <a:rPr lang="en-US" dirty="0" smtClean="0"/>
              <a:t>Melts polar ices caps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lobal warming glacier waterfall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495800" cy="67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 coastland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edia.treehugger.com/assets/images/2011/10/7-most-terrifying-global-warming.jpg.644x0_q100_crop-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 MUCH NITROGEN CAN LEAD TO HYPOXIA (A DEAD ZONE)</a:t>
            </a:r>
            <a:endParaRPr lang="en-US" dirty="0"/>
          </a:p>
        </p:txBody>
      </p:sp>
      <p:pic>
        <p:nvPicPr>
          <p:cNvPr id="2050" name="Picture 2" descr="Image result for hypoxic z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90" y="1600200"/>
            <a:ext cx="4382310" cy="52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39% of the people live in a county directly on the coastline </a:t>
            </a:r>
            <a:br>
              <a:rPr lang="en-US" dirty="0" smtClean="0"/>
            </a:br>
            <a:r>
              <a:rPr lang="en-US" dirty="0" smtClean="0"/>
              <a:t>2.4 billion people globally</a:t>
            </a:r>
            <a:endParaRPr lang="en-US" dirty="0"/>
          </a:p>
        </p:txBody>
      </p:sp>
      <p:pic>
        <p:nvPicPr>
          <p:cNvPr id="11266" name="Picture 2" descr="climate change hurricane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0" y="2107580"/>
            <a:ext cx="83541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land becomes too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ust cloud climate chang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1946"/>
            <a:ext cx="834389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wild fires</a:t>
            </a:r>
            <a:endParaRPr lang="en-US" dirty="0"/>
          </a:p>
        </p:txBody>
      </p:sp>
      <p:pic>
        <p:nvPicPr>
          <p:cNvPr id="8194" name="Picture 2" descr="Image result for wild f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2" y="1600199"/>
            <a:ext cx="8457458" cy="48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Warmer water kills plankton-bottom of aquatic food chain</a:t>
            </a:r>
            <a:endParaRPr lang="en-US" dirty="0"/>
          </a:p>
        </p:txBody>
      </p:sp>
      <p:sp>
        <p:nvSpPr>
          <p:cNvPr id="5" name="AutoShape 4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Image result for plank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7" y="1417638"/>
            <a:ext cx="9069986" cy="51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land, flooded land, ocean </a:t>
            </a:r>
            <a:r>
              <a:rPr lang="en-US" smtClean="0"/>
              <a:t>life </a:t>
            </a:r>
            <a:br>
              <a:rPr lang="en-US" smtClean="0"/>
            </a:br>
            <a:r>
              <a:rPr lang="en-US" smtClean="0"/>
              <a:t>die-off </a:t>
            </a:r>
            <a:r>
              <a:rPr lang="en-US" dirty="0" smtClean="0"/>
              <a:t>all leads to huge food shortages</a:t>
            </a:r>
            <a:endParaRPr lang="en-US" dirty="0"/>
          </a:p>
        </p:txBody>
      </p:sp>
      <p:pic>
        <p:nvPicPr>
          <p:cNvPr id="10242" name="Picture 2" descr="Image result for starving child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49400"/>
            <a:ext cx="86868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the Mississippi drains into the Gulf of </a:t>
            </a:r>
            <a:r>
              <a:rPr lang="en-US" dirty="0"/>
              <a:t>M</a:t>
            </a:r>
            <a:r>
              <a:rPr lang="en-US" dirty="0" smtClean="0"/>
              <a:t>exico</a:t>
            </a:r>
            <a:endParaRPr lang="en-US" dirty="0"/>
          </a:p>
        </p:txBody>
      </p:sp>
      <p:pic>
        <p:nvPicPr>
          <p:cNvPr id="3074" name="Picture 2" descr="Image result for hypoxic z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5" y="1417638"/>
            <a:ext cx="8915400" cy="54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imateandcapitalism.com/wp-content/uploads/sites/2/2013/06/Run-off-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41257"/>
            <a:ext cx="7843253" cy="55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ypoxic z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82"/>
            <a:ext cx="9144835" cy="67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esseacourses.strategies.org/images/module/scenario/00b2ad280aa5140bb9b93eec2076b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52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much Nitrogen can lead to a </a:t>
            </a:r>
            <a:br>
              <a:rPr lang="en-US" dirty="0" smtClean="0"/>
            </a:br>
            <a:r>
              <a:rPr lang="en-US" dirty="0" smtClean="0"/>
              <a:t>hypoxic zone (dead zone)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nutrients (NITROGEN) run off land into rivers and coasts </a:t>
            </a:r>
          </a:p>
          <a:p>
            <a:r>
              <a:rPr lang="en-US" dirty="0" smtClean="0"/>
              <a:t>This stimulates an overgrowth of algae. </a:t>
            </a:r>
          </a:p>
          <a:p>
            <a:r>
              <a:rPr lang="en-US" dirty="0" smtClean="0"/>
              <a:t>The algae sinks and decomposes in the water.</a:t>
            </a:r>
          </a:p>
          <a:p>
            <a:r>
              <a:rPr lang="en-US" dirty="0" smtClean="0"/>
              <a:t> The decomposition process consumes oxygen and depletes the supply available to healthy marine life.</a:t>
            </a:r>
          </a:p>
          <a:p>
            <a:r>
              <a:rPr lang="en-US" dirty="0" smtClean="0"/>
              <a:t>Everything living dies (or leaves if it can)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happen due to too much carbon?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1986 there was a disaster </a:t>
            </a:r>
            <a:r>
              <a:rPr lang="en-US" dirty="0" smtClean="0"/>
              <a:t>Lake </a:t>
            </a:r>
            <a:r>
              <a:rPr lang="en-US" dirty="0" err="1" smtClean="0"/>
              <a:t>Nyos</a:t>
            </a:r>
            <a:endParaRPr lang="en-US" dirty="0"/>
          </a:p>
        </p:txBody>
      </p:sp>
      <p:pic>
        <p:nvPicPr>
          <p:cNvPr id="5" name="Picture 2" descr="http://www.slate.com/content/dam/slate/blogs/atlas_obscura/2013/07/26/lake_nyos_killed_1746_when_it_released_a_huge_pocket_of_co2/tml00022-1.jpg/_jcr_content/renditions/cq5dam.web.1280.1280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6" y="1312267"/>
            <a:ext cx="8055386" cy="53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7267</TotalTime>
  <Words>298</Words>
  <Application>Microsoft Office PowerPoint</Application>
  <PresentationFormat>On-screen Show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BadaBoom BB</vt:lpstr>
      <vt:lpstr>Calibri</vt:lpstr>
      <vt:lpstr>Office Theme</vt:lpstr>
      <vt:lpstr>TOO MUCH OF A GOOD THING…</vt:lpstr>
      <vt:lpstr>TOO MUCH NITROGEN CAN LEAD TO HYPOXIA (A DEAD ZONE)</vt:lpstr>
      <vt:lpstr>Where the Mississippi drains into the Gulf of Mexico</vt:lpstr>
      <vt:lpstr>PowerPoint Presentation</vt:lpstr>
      <vt:lpstr>PowerPoint Presentation</vt:lpstr>
      <vt:lpstr>PowerPoint Presentation</vt:lpstr>
      <vt:lpstr>To much Nitrogen can lead to a  hypoxic zone (dead zone)</vt:lpstr>
      <vt:lpstr>What can happen due to too much carbon?</vt:lpstr>
      <vt:lpstr>In 1986 there was a disaster Lake Nyos</vt:lpstr>
      <vt:lpstr>In 1986 there was a disaster Lake Nyos</vt:lpstr>
      <vt:lpstr>PowerPoint Presentation</vt:lpstr>
      <vt:lpstr>PowerPoint Presentation</vt:lpstr>
      <vt:lpstr>PowerPoint Presentation</vt:lpstr>
      <vt:lpstr>Why is too much carbon dioxide in the atmosphere bad?</vt:lpstr>
      <vt:lpstr>PowerPoint Presentation</vt:lpstr>
      <vt:lpstr>PowerPoint Presentation</vt:lpstr>
      <vt:lpstr>Messes up weather patterns and makes much bigger storms</vt:lpstr>
      <vt:lpstr>Melts polar ices caps</vt:lpstr>
      <vt:lpstr>Floods coastland</vt:lpstr>
      <vt:lpstr>39% of the people live in a county directly on the coastline  2.4 billion people globally</vt:lpstr>
      <vt:lpstr>Some land becomes too dry</vt:lpstr>
      <vt:lpstr>Causes wild fires</vt:lpstr>
      <vt:lpstr>Warmer water kills plankton-bottom of aquatic food chain</vt:lpstr>
      <vt:lpstr>Dry land, flooded land, ocean life  die-off all leads to huge food shortages</vt:lpstr>
    </vt:vector>
  </TitlesOfParts>
  <Company>Ithaca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MUCH OF A GOOD THING…</dc:title>
  <dc:creator>Lisa Dailey</dc:creator>
  <cp:lastModifiedBy>Lisa Dailey</cp:lastModifiedBy>
  <cp:revision>16</cp:revision>
  <dcterms:created xsi:type="dcterms:W3CDTF">2013-09-24T11:01:23Z</dcterms:created>
  <dcterms:modified xsi:type="dcterms:W3CDTF">2018-01-09T15:01:43Z</dcterms:modified>
</cp:coreProperties>
</file>