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8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Notes chapter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 wave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1578129"/>
            <a:ext cx="8293768" cy="4838031"/>
          </a:xfrm>
        </p:spPr>
      </p:pic>
    </p:spTree>
    <p:extLst>
      <p:ext uri="{BB962C8B-B14F-4D97-AF65-F5344CB8AC3E}">
        <p14:creationId xmlns:p14="http://schemas.microsoft.com/office/powerpoint/2010/main" val="11274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2) </a:t>
            </a:r>
            <a:r>
              <a:rPr lang="en-US" b="1" u="sng" dirty="0"/>
              <a:t>Surface Waves</a:t>
            </a:r>
            <a:r>
              <a:rPr lang="en-US" dirty="0"/>
              <a:t> = </a:t>
            </a:r>
            <a:r>
              <a:rPr lang="en-US" cap="none" dirty="0" smtClean="0">
                <a:solidFill>
                  <a:schemeClr val="tx1"/>
                </a:solidFill>
              </a:rPr>
              <a:t>wave that travels along the surface of earth</a:t>
            </a:r>
            <a:br>
              <a:rPr lang="en-US" cap="none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84422"/>
            <a:ext cx="10396883" cy="36901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Love Waves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Move rock side to side and up and down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Hit the building from the side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    Do the most damage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Rayleigh Waves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Rock moves in an elliptical, rolling motion.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    Hit the building from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   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the most damage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Rayleigh wave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631950"/>
            <a:ext cx="8318500" cy="4159250"/>
          </a:xfrm>
        </p:spPr>
      </p:pic>
    </p:spTree>
    <p:extLst>
      <p:ext uri="{BB962C8B-B14F-4D97-AF65-F5344CB8AC3E}">
        <p14:creationId xmlns:p14="http://schemas.microsoft.com/office/powerpoint/2010/main" val="8182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Love wave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15" y="1664034"/>
            <a:ext cx="8935453" cy="4467727"/>
          </a:xfrm>
        </p:spPr>
      </p:pic>
    </p:spTree>
    <p:extLst>
      <p:ext uri="{BB962C8B-B14F-4D97-AF65-F5344CB8AC3E}">
        <p14:creationId xmlns:p14="http://schemas.microsoft.com/office/powerpoint/2010/main" val="35145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a) </a:t>
            </a:r>
            <a:r>
              <a:rPr lang="en-US" b="1" u="sng" dirty="0"/>
              <a:t>Seismogram</a:t>
            </a:r>
            <a:r>
              <a:rPr lang="en-US" dirty="0"/>
              <a:t>- </a:t>
            </a:r>
            <a:r>
              <a:rPr lang="en-US" cap="none" dirty="0" smtClean="0"/>
              <a:t>instrument used to record earthquake waves</a:t>
            </a:r>
            <a:endParaRPr lang="en-US" cap="none" dirty="0"/>
          </a:p>
        </p:txBody>
      </p:sp>
      <p:pic>
        <p:nvPicPr>
          <p:cNvPr id="1026" name="Picture 2" descr="Seismogram - Wikipedia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93" y="2063750"/>
            <a:ext cx="6188744" cy="464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b) </a:t>
            </a:r>
            <a:r>
              <a:rPr lang="en-US" b="1" u="sng" dirty="0"/>
              <a:t>Seismograph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cap="none" dirty="0" smtClean="0"/>
              <a:t>the paper with the recorded seismic waves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58780" y="2266746"/>
            <a:ext cx="10023904" cy="34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a) </a:t>
            </a:r>
            <a:r>
              <a:rPr lang="en-US" sz="4400" u="sng" dirty="0"/>
              <a:t>Richter scale</a:t>
            </a:r>
            <a:r>
              <a:rPr lang="en-US" sz="4400" dirty="0"/>
              <a:t> – </a:t>
            </a:r>
            <a:r>
              <a:rPr lang="en-US" sz="4400" cap="none" dirty="0" smtClean="0">
                <a:solidFill>
                  <a:schemeClr val="tx1"/>
                </a:solidFill>
              </a:rPr>
              <a:t>describes the magnitude (strength) and each whole number represents an earthquake that is 10x larger</a:t>
            </a:r>
            <a:br>
              <a:rPr lang="en-US" sz="4400" cap="none" dirty="0" smtClean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File:How-the-Richter-Magnitude-Scale-is-determined.jpg - Wikipedia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4" y="2063750"/>
            <a:ext cx="10980949" cy="47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b) </a:t>
            </a:r>
            <a:r>
              <a:rPr lang="en-US" u="sng" dirty="0"/>
              <a:t>Moment magnitude scale</a:t>
            </a:r>
            <a:r>
              <a:rPr lang="en-US" dirty="0"/>
              <a:t> – </a:t>
            </a:r>
            <a:r>
              <a:rPr lang="en-US" cap="none" dirty="0" smtClean="0">
                <a:solidFill>
                  <a:schemeClr val="tx1"/>
                </a:solidFill>
              </a:rPr>
              <a:t>measures displacement along a fault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How are South Carolina Earthquakes Measured? | wltx.com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6" y="2047707"/>
            <a:ext cx="11658987" cy="65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8" y="417096"/>
            <a:ext cx="2904422" cy="5829186"/>
          </a:xfrm>
        </p:spPr>
        <p:txBody>
          <a:bodyPr>
            <a:noAutofit/>
          </a:bodyPr>
          <a:lstStyle/>
          <a:p>
            <a:r>
              <a:rPr lang="en-US" sz="3200" dirty="0"/>
              <a:t>c) </a:t>
            </a:r>
            <a:r>
              <a:rPr lang="en-US" sz="3200" u="sng" dirty="0"/>
              <a:t>Modified </a:t>
            </a:r>
            <a:r>
              <a:rPr lang="en-US" sz="3200" u="sng" dirty="0" err="1"/>
              <a:t>Mercalli</a:t>
            </a:r>
            <a:r>
              <a:rPr lang="en-US" sz="3200" u="sng" dirty="0"/>
              <a:t> Scale</a:t>
            </a:r>
            <a:r>
              <a:rPr lang="en-US" sz="3200" dirty="0"/>
              <a:t>-</a:t>
            </a:r>
            <a:r>
              <a:rPr lang="en-US" sz="3200" dirty="0" smtClean="0"/>
              <a:t>-</a:t>
            </a:r>
            <a:r>
              <a:rPr lang="en-US" sz="3200" cap="none" dirty="0" smtClean="0">
                <a:solidFill>
                  <a:schemeClr val="tx1"/>
                </a:solidFill>
              </a:rPr>
              <a:t>ranks earthquakes by destructiveness -- the greater the numbers, the bigger the earthquake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098" name="Picture 2" descr="Earthquake Intensity Scale (Abridged) | U.S. Geological Surv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-796089"/>
            <a:ext cx="8013834" cy="61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4572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5300" cap="none" dirty="0">
                <a:latin typeface="+mn-lt"/>
                <a:ea typeface="Times New Roman" panose="02020603050405020304" pitchFamily="18" charset="0"/>
              </a:rPr>
              <a:t>3) P/S interval </a:t>
            </a:r>
            <a:r>
              <a:rPr lang="en-US" altLang="en-US" sz="5300" cap="none" dirty="0" smtClean="0">
                <a:latin typeface="+mn-lt"/>
                <a:ea typeface="Times New Roman" panose="02020603050405020304" pitchFamily="18" charset="0"/>
              </a:rPr>
              <a:t>method —</a:t>
            </a:r>
            <a:r>
              <a:rPr lang="en-US" altLang="en-US" sz="5300" cap="none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used to calculate </a:t>
            </a:r>
            <a:r>
              <a:rPr lang="en-US" altLang="en-US" sz="5300" cap="none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epicenters</a:t>
            </a:r>
            <a:r>
              <a:rPr lang="en-US" altLang="en-US" sz="7200" cap="none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 sz="7200" cap="none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time between p and s wave is measured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lag time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using wedge method, find time gap on chart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follow chart down to find distance waves travelled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d) repeat for 2 other locations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e) draw circles on map to find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epicenter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4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movement of the ground that is caused by a sudden release of energy when rocks along a fault move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ldailey\AppData\Local\Packages\Microsoft.Windows.Photos_8wekyb3d8bbwe\TempState\ShareServiceTempFolder\p and s chart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67" y="121920"/>
            <a:ext cx="5152073" cy="621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823436"/>
            <a:ext cx="4658677" cy="481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9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E) Earthquake frequency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402080"/>
            <a:ext cx="10394707" cy="397250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occur most often near tectonic boundaries (many around ring of fire)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thousands per day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“predicted” by studying the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seismic gaps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an area along a fault where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hasn’t been an earthquake for a long time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F) Earthquake hazards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386840"/>
            <a:ext cx="10394707" cy="441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Seismic shaking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ground vibrations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tsunamis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-large series of waves that can cause a lot of damage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liquefaction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stable soil turns to liquid collapsing buildings, bridges,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highways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etc.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landslides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-loose rock and soil slide downhill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mudflow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-soil and water mix then rapidly flow downhill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G) Earthquake safety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crouch under sturdy table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cover head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avoid windows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move to open area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avoid trees,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powerlines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vehicles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 smaller earthquake that happens after a major one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fractures in Earth where movement has occurred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A) Why earthquakes happen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427748"/>
            <a:ext cx="10394707" cy="3946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Rocks on both sides of a fault become locked due to friction</a:t>
            </a: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Stress builds up and the crust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deforms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Rock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fractures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snaps back to its original shape (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Elastic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Rebound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77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B) Anatomy of an Earthquake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655968" cy="3536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The place in a fault where the earthquake actually happens</a:t>
            </a:r>
          </a:p>
          <a:p>
            <a:pPr marL="0" indent="0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Epicenter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The point on Earth's surface directly above an earthquake's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1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C) </a:t>
            </a:r>
            <a:r>
              <a:rPr lang="en-US" b="1" u="sng" dirty="0"/>
              <a:t>Seismic</a:t>
            </a:r>
            <a:r>
              <a:rPr lang="en-US" u="sng" dirty="0"/>
              <a:t> </a:t>
            </a:r>
            <a:r>
              <a:rPr lang="en-US" b="1" u="sng" dirty="0"/>
              <a:t>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021081"/>
            <a:ext cx="10832432" cy="48182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Waves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moves through the insides of Earth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Primary Waves (P waves)/Compression waves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fastest wave &amp; the first to be picked up by 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seismograph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through the earth from the bottom up into 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 through solid, liquid, and gas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Particles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slam forward into neighbors, then backward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wave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59" y="1664034"/>
            <a:ext cx="8992268" cy="4496134"/>
          </a:xfrm>
        </p:spPr>
      </p:pic>
    </p:spTree>
    <p:extLst>
      <p:ext uri="{BB962C8B-B14F-4D97-AF65-F5344CB8AC3E}">
        <p14:creationId xmlns:p14="http://schemas.microsoft.com/office/powerpoint/2010/main" val="32902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b) </a:t>
            </a:r>
            <a:r>
              <a:rPr lang="en-US" u="sng" dirty="0"/>
              <a:t>Secondary Waves</a:t>
            </a:r>
            <a:r>
              <a:rPr lang="en-US" dirty="0"/>
              <a:t> </a:t>
            </a:r>
            <a:r>
              <a:rPr lang="en-US" u="sng" dirty="0"/>
              <a:t>(S waves)/Shear waves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4137" y="2223817"/>
            <a:ext cx="10394707" cy="331118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 wave to be picked up by a seismograph. 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through the earth from the bottom up into a building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particles side to side like a snake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travel through solids.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209</TotalTime>
  <Words>598</Words>
  <Application>Microsoft Office PowerPoint</Application>
  <PresentationFormat>Widescreen</PresentationFormat>
  <Paragraphs>65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Impact</vt:lpstr>
      <vt:lpstr>Times New Roman</vt:lpstr>
      <vt:lpstr>Main Event</vt:lpstr>
      <vt:lpstr>earthquakes</vt:lpstr>
      <vt:lpstr>earthquake</vt:lpstr>
      <vt:lpstr>aftershock</vt:lpstr>
      <vt:lpstr>fault</vt:lpstr>
      <vt:lpstr>A) Why earthquakes happen </vt:lpstr>
      <vt:lpstr>B) Anatomy of an Earthquake </vt:lpstr>
      <vt:lpstr>C) Seismic Waves</vt:lpstr>
      <vt:lpstr>P wave</vt:lpstr>
      <vt:lpstr>b) Secondary Waves (S waves)/Shear waves </vt:lpstr>
      <vt:lpstr>S wave</vt:lpstr>
      <vt:lpstr>2) Surface Waves = wave that travels along the surface of earth </vt:lpstr>
      <vt:lpstr>Rayleigh wave</vt:lpstr>
      <vt:lpstr>Love wave</vt:lpstr>
      <vt:lpstr>a) Seismogram- instrument used to record earthquake waves</vt:lpstr>
      <vt:lpstr>b) Seismograph – the paper with the recorded seismic waves</vt:lpstr>
      <vt:lpstr>a) Richter scale – describes the magnitude (strength) and each whole number represents an earthquake that is 10x larger </vt:lpstr>
      <vt:lpstr>b) Moment magnitude scale – measures displacement along a fault </vt:lpstr>
      <vt:lpstr>c) Modified Mercalli Scale--ranks earthquakes by destructiveness -- the greater the numbers, the bigger the earthquake </vt:lpstr>
      <vt:lpstr>3) P/S interval method —used to calculate epicenters </vt:lpstr>
      <vt:lpstr>PowerPoint Presentation</vt:lpstr>
      <vt:lpstr>E) Earthquake frequency </vt:lpstr>
      <vt:lpstr>F) Earthquake hazards </vt:lpstr>
      <vt:lpstr>G) Earthquake safety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earthquakes</dc:title>
  <dc:creator>Lisa Dailey</dc:creator>
  <cp:lastModifiedBy>Lisa Dailey</cp:lastModifiedBy>
  <cp:revision>7</cp:revision>
  <dcterms:created xsi:type="dcterms:W3CDTF">2024-01-04T15:29:44Z</dcterms:created>
  <dcterms:modified xsi:type="dcterms:W3CDTF">2024-01-04T18:58:56Z</dcterms:modified>
</cp:coreProperties>
</file>