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4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3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4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2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5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6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6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C7617-E5F8-4B24-8692-4F0CF7867C54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BDF1F-FE19-47C9-87AF-4AABBAF3D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16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066800"/>
            <a:ext cx="7315200" cy="61637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7772400" cy="1470025"/>
          </a:xfrm>
        </p:spPr>
        <p:txBody>
          <a:bodyPr/>
          <a:lstStyle/>
          <a:p>
            <a:r>
              <a:rPr lang="en-US" dirty="0" smtClean="0"/>
              <a:t>What are the abiotic factors in this picture?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93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P:\8th grade science Lisa\T1.2 Ecology ch 1\food webs and chains\food-web-grassland-easy no li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42" y="379563"/>
            <a:ext cx="8425758" cy="602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380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P:\8th grade science Lisa\T1.2 Ecology ch 1\food webs and chains\food-web-grassland-easy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402581"/>
            <a:ext cx="8606806" cy="6150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297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P:\8th grade science Lisa\T1.2 Ecology ch 1\food webs and chains\food_web no lin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68658"/>
            <a:ext cx="6553200" cy="626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Deciduous forest ecosystem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10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:\8th grade science Lisa\T1.2 Ecology ch 1\food webs and chains\food_we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63333"/>
            <a:ext cx="6781800" cy="6479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71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Deciduous forest ecosystem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59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:\8th grade science Lisa\T1.2 Ecology ch 1\food webs and chains\food web 4 aquatic no lines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05682"/>
            <a:ext cx="7162800" cy="559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Freshwater ecosystem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75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Freshwater ecosystem</a:t>
            </a:r>
            <a:endParaRPr lang="en-US" dirty="0"/>
          </a:p>
        </p:txBody>
      </p:sp>
      <p:pic>
        <p:nvPicPr>
          <p:cNvPr id="7170" name="Picture 2" descr="P:\8th grade science Lisa\T1.2 Ecology ch 1\food webs and chains\food web 4 aquatic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41" y="1124744"/>
            <a:ext cx="7045959" cy="55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685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Grassland ecosystem</a:t>
            </a:r>
            <a:endParaRPr lang="en-US" dirty="0"/>
          </a:p>
        </p:txBody>
      </p:sp>
      <p:pic>
        <p:nvPicPr>
          <p:cNvPr id="8194" name="Picture 2" descr="P:\8th grade science Lisa\T1.2 Ecology ch 1\food webs and chains\food web 3 no lines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51" y="1202750"/>
            <a:ext cx="6994349" cy="542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22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Grassland ecosystem</a:t>
            </a:r>
            <a:endParaRPr lang="en-US" dirty="0"/>
          </a:p>
        </p:txBody>
      </p:sp>
      <p:pic>
        <p:nvPicPr>
          <p:cNvPr id="9218" name="Picture 2" descr="P:\8th grade science Lisa\T1.2 Ecology ch 1\food webs and chains\food web 3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65991"/>
            <a:ext cx="7086600" cy="549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98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</Words>
  <Application>Microsoft Office PowerPoint</Application>
  <PresentationFormat>On-screen Show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What are the abiotic factors in this picture?</vt:lpstr>
      <vt:lpstr>PowerPoint Presentation</vt:lpstr>
      <vt:lpstr>PowerPoint Presentation</vt:lpstr>
      <vt:lpstr>PowerPoint Presentation</vt:lpstr>
      <vt:lpstr>Deciduous forest ecosystem</vt:lpstr>
      <vt:lpstr>Freshwater ecosystem</vt:lpstr>
      <vt:lpstr>Freshwater ecosystem</vt:lpstr>
      <vt:lpstr>Grassland ecosystem</vt:lpstr>
      <vt:lpstr>Grassland ecosystem</vt:lpstr>
    </vt:vector>
  </TitlesOfParts>
  <Company>Ithaca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abiotic factors in this picture?</dc:title>
  <dc:creator>Lisa Dailey</dc:creator>
  <cp:lastModifiedBy>Lisa Dailey</cp:lastModifiedBy>
  <cp:revision>4</cp:revision>
  <dcterms:created xsi:type="dcterms:W3CDTF">2013-09-23T11:08:53Z</dcterms:created>
  <dcterms:modified xsi:type="dcterms:W3CDTF">2017-04-26T19:51:46Z</dcterms:modified>
</cp:coreProperties>
</file>