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3" r:id="rId19"/>
    <p:sldId id="272" r:id="rId20"/>
    <p:sldId id="273" r:id="rId21"/>
    <p:sldId id="284" r:id="rId22"/>
    <p:sldId id="274" r:id="rId23"/>
    <p:sldId id="286" r:id="rId24"/>
    <p:sldId id="285" r:id="rId25"/>
    <p:sldId id="275" r:id="rId26"/>
    <p:sldId id="276" r:id="rId27"/>
    <p:sldId id="277" r:id="rId28"/>
    <p:sldId id="279" r:id="rId29"/>
    <p:sldId id="280" r:id="rId30"/>
    <p:sldId id="281" r:id="rId31"/>
    <p:sldId id="28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D904-FC18-4648-815B-BEBB38F81701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0262-D6BA-4106-8653-5D0689FCD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D904-FC18-4648-815B-BEBB38F81701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0262-D6BA-4106-8653-5D0689FCD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D904-FC18-4648-815B-BEBB38F81701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0262-D6BA-4106-8653-5D0689FCD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D904-FC18-4648-815B-BEBB38F81701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0262-D6BA-4106-8653-5D0689FCD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D904-FC18-4648-815B-BEBB38F81701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0262-D6BA-4106-8653-5D0689FCD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D904-FC18-4648-815B-BEBB38F81701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0262-D6BA-4106-8653-5D0689FCD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D904-FC18-4648-815B-BEBB38F81701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0262-D6BA-4106-8653-5D0689FCD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D904-FC18-4648-815B-BEBB38F81701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0262-D6BA-4106-8653-5D0689FCD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D904-FC18-4648-815B-BEBB38F81701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0262-D6BA-4106-8653-5D0689FCD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D904-FC18-4648-815B-BEBB38F81701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0262-D6BA-4106-8653-5D0689FCD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D904-FC18-4648-815B-BEBB38F81701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0262-D6BA-4106-8653-5D0689FCD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8D904-FC18-4648-815B-BEBB38F81701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0262-D6BA-4106-8653-5D0689FCDF2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youtube.com/watch?v=RM9o4VnfHJU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D7thJVRKmQ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aNgbeEe9Tc&amp;feature=related" TargetMode="External"/><Relationship Id="rId2" Type="http://schemas.openxmlformats.org/officeDocument/2006/relationships/hyperlink" Target="https://www.youtube.com/watch?v=mrSu65Bb9X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077200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Viner Hand ITC" pitchFamily="66" charset="0"/>
              </a:rPr>
              <a:t>deep sea CREATURES</a:t>
            </a:r>
            <a:endParaRPr lang="en-US" sz="9600" dirty="0">
              <a:solidFill>
                <a:schemeClr val="bg2">
                  <a:lumMod val="60000"/>
                  <a:lumOff val="40000"/>
                </a:schemeClr>
              </a:solidFill>
              <a:latin typeface="Viner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 isopod—related to </a:t>
            </a:r>
            <a:r>
              <a:rPr lang="en-US" dirty="0" err="1" smtClean="0"/>
              <a:t>pillbug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909" y="1177131"/>
            <a:ext cx="7574491" cy="568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77588"/>
            <a:ext cx="4800600" cy="663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676400"/>
          </a:xfrm>
        </p:spPr>
        <p:txBody>
          <a:bodyPr>
            <a:noAutofit/>
          </a:bodyPr>
          <a:lstStyle/>
          <a:p>
            <a:r>
              <a:rPr lang="en-US" sz="3200" b="1" dirty="0"/>
              <a:t>Long-nosed </a:t>
            </a:r>
            <a:r>
              <a:rPr lang="en-US" sz="3200" b="1" dirty="0" err="1"/>
              <a:t>Chimaera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>--</a:t>
            </a:r>
            <a:r>
              <a:rPr lang="en-US" sz="3200" dirty="0" smtClean="0"/>
              <a:t>A </a:t>
            </a:r>
            <a:r>
              <a:rPr lang="en-US" sz="3200" dirty="0"/>
              <a:t>touch of the venomous spine on the first dorsal fin can kill a </a:t>
            </a:r>
            <a:r>
              <a:rPr lang="en-US" sz="3200" dirty="0" smtClean="0"/>
              <a:t>person.  But they live 8000 ft down so it’s unlikely </a:t>
            </a:r>
            <a:endParaRPr lang="en-US" sz="3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68137"/>
            <a:ext cx="8471440" cy="448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354" y="304800"/>
            <a:ext cx="8852646" cy="601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518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Do you see the glow-in-the-dark (bioluminescent) fishing lure?</a:t>
            </a:r>
            <a:endParaRPr lang="en-US" dirty="0"/>
          </a:p>
        </p:txBody>
      </p:sp>
      <p:sp>
        <p:nvSpPr>
          <p:cNvPr id="3" name="Left Arrow 2"/>
          <p:cNvSpPr/>
          <p:nvPr/>
        </p:nvSpPr>
        <p:spPr>
          <a:xfrm>
            <a:off x="1676400" y="797169"/>
            <a:ext cx="2362200" cy="304800"/>
          </a:xfrm>
          <a:prstGeom prst="lef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5181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31340" cy="621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Bristle worm- found around deep sea vents</a:t>
            </a:r>
            <a:endParaRPr lang="en-US" sz="36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3650" y="1266774"/>
            <a:ext cx="5579150" cy="559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7596" y="0"/>
            <a:ext cx="65564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52800"/>
            <a:ext cx="3352800" cy="1143000"/>
          </a:xfrm>
        </p:spPr>
        <p:txBody>
          <a:bodyPr/>
          <a:lstStyle/>
          <a:p>
            <a:r>
              <a:rPr lang="en-US" dirty="0" smtClean="0"/>
              <a:t>cephalopod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A SLUG!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296526" cy="478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19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529109" cy="63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Frilled shark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908" y="1177131"/>
            <a:ext cx="7574492" cy="568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Telescope octopus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7182" y="1043782"/>
            <a:ext cx="5814218" cy="581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3" y="868680"/>
            <a:ext cx="9062357" cy="507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75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Dumbo</a:t>
            </a:r>
            <a:r>
              <a:rPr lang="en-US" dirty="0" smtClean="0"/>
              <a:t> octopus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70781"/>
            <a:ext cx="8530829" cy="568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52400"/>
            <a:ext cx="8920163" cy="634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TUBE WORMS AND A SEA 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45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VENT SALAMANDER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791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5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Tripod fish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87324"/>
            <a:ext cx="8078947" cy="577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Blob fish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92553"/>
            <a:ext cx="7435899" cy="566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Pacific </a:t>
            </a:r>
            <a:r>
              <a:rPr lang="en-US" dirty="0" err="1" smtClean="0"/>
              <a:t>barreleye</a:t>
            </a:r>
            <a:r>
              <a:rPr lang="en-US" dirty="0" smtClean="0"/>
              <a:t>- its head really is transparent!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6019800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http://www.youtube.com/watch?v=RM9o4VnfHJU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67412"/>
            <a:ext cx="69342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Angler fish- a bioluminescent “lure” attracts prey right to its mouth.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54167"/>
            <a:ext cx="7938530" cy="530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-35308"/>
            <a:ext cx="5562600" cy="689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Atlantic </a:t>
            </a:r>
            <a:r>
              <a:rPr lang="en-US" dirty="0" err="1" smtClean="0"/>
              <a:t>Wolffish</a:t>
            </a:r>
            <a:r>
              <a:rPr lang="en-US" dirty="0" smtClean="0"/>
              <a:t>—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908" y="834231"/>
            <a:ext cx="8031692" cy="602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Bioluminescent creatures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42623"/>
            <a:ext cx="7086600" cy="475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hlinkClick r:id="rId3"/>
          </p:cNvPr>
          <p:cNvSpPr/>
          <p:nvPr/>
        </p:nvSpPr>
        <p:spPr>
          <a:xfrm>
            <a:off x="1447800" y="62484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http://www.youtube.com/watch?v=XD7thJVRKmQ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 smtClean="0">
                <a:hlinkClick r:id="rId2"/>
              </a:rPr>
              <a:t>BBC video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http://www.youtube.com/watch?v=saNgbeEe9Tc&amp;feature=related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3505200" cy="6202362"/>
          </a:xfrm>
        </p:spPr>
        <p:txBody>
          <a:bodyPr>
            <a:normAutofit/>
          </a:bodyPr>
          <a:lstStyle/>
          <a:p>
            <a:r>
              <a:rPr lang="en-US" dirty="0" smtClean="0"/>
              <a:t>can crush mollusks, shellfish, and sea urchins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9551" y="0"/>
            <a:ext cx="4972049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Fangtooth</a:t>
            </a:r>
            <a:r>
              <a:rPr lang="en-US" dirty="0" smtClean="0"/>
              <a:t> fish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908" y="1119981"/>
            <a:ext cx="7650692" cy="573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 tube worms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908" y="1062831"/>
            <a:ext cx="7726892" cy="579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295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These can get 12 </a:t>
            </a:r>
            <a:r>
              <a:rPr lang="en-US" dirty="0" err="1" smtClean="0"/>
              <a:t>ft</a:t>
            </a:r>
            <a:r>
              <a:rPr lang="en-US" dirty="0" smtClean="0"/>
              <a:t> long!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Vampire squid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2196"/>
            <a:ext cx="8672025" cy="579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Pacific viperfish-lure </a:t>
            </a:r>
            <a:r>
              <a:rPr lang="en-US" sz="3200" dirty="0"/>
              <a:t>prey with bioluminescent </a:t>
            </a:r>
            <a:r>
              <a:rPr lang="en-US" sz="3200" dirty="0" err="1"/>
              <a:t>photophores</a:t>
            </a:r>
            <a:r>
              <a:rPr lang="en-US" sz="3200" dirty="0"/>
              <a:t> on their bellies.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1431"/>
            <a:ext cx="7422092" cy="556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6546" y="0"/>
            <a:ext cx="4556654" cy="683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124</Words>
  <Application>Microsoft Office PowerPoint</Application>
  <PresentationFormat>On-screen Show (4:3)</PresentationFormat>
  <Paragraphs>31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Viner Hand ITC</vt:lpstr>
      <vt:lpstr>Office Theme</vt:lpstr>
      <vt:lpstr>deep sea CREATURES</vt:lpstr>
      <vt:lpstr>Frilled shark</vt:lpstr>
      <vt:lpstr>Atlantic Wolffish— </vt:lpstr>
      <vt:lpstr>can crush mollusks, shellfish, and sea urchins </vt:lpstr>
      <vt:lpstr>Fangtooth fish</vt:lpstr>
      <vt:lpstr>Giant tube worms</vt:lpstr>
      <vt:lpstr>Vampire squid</vt:lpstr>
      <vt:lpstr>Pacific viperfish-lure prey with bioluminescent photophores on their bellies. </vt:lpstr>
      <vt:lpstr>PowerPoint Presentation</vt:lpstr>
      <vt:lpstr>Giant isopod—related to pillbug</vt:lpstr>
      <vt:lpstr>PowerPoint Presentation</vt:lpstr>
      <vt:lpstr>Long-nosed Chimaera --A touch of the venomous spine on the first dorsal fin can kill a person.  But they live 8000 ft down so it’s unlikely </vt:lpstr>
      <vt:lpstr>PowerPoint Presentation</vt:lpstr>
      <vt:lpstr>PowerPoint Presentation</vt:lpstr>
      <vt:lpstr>PowerPoint Presentation</vt:lpstr>
      <vt:lpstr>Bristle worm- found around deep sea vents</vt:lpstr>
      <vt:lpstr>cephalopod</vt:lpstr>
      <vt:lpstr>THIS IS A SLUG!</vt:lpstr>
      <vt:lpstr>PowerPoint Presentation</vt:lpstr>
      <vt:lpstr>Telescope octopus</vt:lpstr>
      <vt:lpstr>PowerPoint Presentation</vt:lpstr>
      <vt:lpstr>Dumbo octopus</vt:lpstr>
      <vt:lpstr>TUBE WORMS AND A SEA VENT</vt:lpstr>
      <vt:lpstr>VENT SALAMANDER</vt:lpstr>
      <vt:lpstr>Tripod fish</vt:lpstr>
      <vt:lpstr>Blob fish</vt:lpstr>
      <vt:lpstr>Pacific barreleye- its head really is transparent!</vt:lpstr>
      <vt:lpstr>Angler fish- a bioluminescent “lure” attracts prey right to its mouth.</vt:lpstr>
      <vt:lpstr>PowerPoint Presentation</vt:lpstr>
      <vt:lpstr>Bioluminescent creatures</vt:lpstr>
      <vt:lpstr>More videos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</dc:creator>
  <cp:lastModifiedBy>Lisa Dailey</cp:lastModifiedBy>
  <cp:revision>14</cp:revision>
  <dcterms:created xsi:type="dcterms:W3CDTF">2012-10-25T01:36:13Z</dcterms:created>
  <dcterms:modified xsi:type="dcterms:W3CDTF">2018-01-23T18:16:02Z</dcterms:modified>
</cp:coreProperties>
</file>