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87" r:id="rId6"/>
    <p:sldId id="288" r:id="rId7"/>
    <p:sldId id="289" r:id="rId8"/>
    <p:sldId id="290" r:id="rId9"/>
    <p:sldId id="291" r:id="rId10"/>
    <p:sldId id="272" r:id="rId11"/>
    <p:sldId id="273" r:id="rId12"/>
    <p:sldId id="274" r:id="rId13"/>
    <p:sldId id="275" r:id="rId14"/>
    <p:sldId id="276" r:id="rId15"/>
    <p:sldId id="292" r:id="rId16"/>
    <p:sldId id="293" r:id="rId17"/>
    <p:sldId id="294" r:id="rId18"/>
    <p:sldId id="301" r:id="rId19"/>
    <p:sldId id="277" r:id="rId20"/>
    <p:sldId id="295" r:id="rId21"/>
    <p:sldId id="296" r:id="rId22"/>
    <p:sldId id="297" r:id="rId23"/>
    <p:sldId id="278" r:id="rId24"/>
    <p:sldId id="298" r:id="rId25"/>
    <p:sldId id="299" r:id="rId26"/>
    <p:sldId id="279" r:id="rId27"/>
    <p:sldId id="300" r:id="rId28"/>
    <p:sldId id="302" r:id="rId29"/>
    <p:sldId id="303" r:id="rId30"/>
    <p:sldId id="304" r:id="rId31"/>
    <p:sldId id="30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4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1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2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7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8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8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905-54F3-4E78-BDDE-1517DA71A1EB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1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9905-54F3-4E78-BDDE-1517DA71A1EB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DC6B-D234-4C72-97E8-D05B7A99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172199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 Black" pitchFamily="34" charset="0"/>
              </a:rPr>
              <a:t>Wave behaviors</a:t>
            </a:r>
            <a:endParaRPr lang="en-US" sz="9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Waves can refract</a:t>
            </a:r>
            <a:endParaRPr lang="en-US" sz="72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5400" dirty="0" smtClean="0"/>
              <a:t>a </a:t>
            </a:r>
            <a:r>
              <a:rPr lang="en-US" sz="5400" dirty="0"/>
              <a:t>wave </a:t>
            </a:r>
            <a:r>
              <a:rPr lang="en-US" sz="5400" dirty="0" smtClean="0"/>
              <a:t>hits </a:t>
            </a:r>
            <a:r>
              <a:rPr lang="en-US" sz="5400" dirty="0"/>
              <a:t>a different </a:t>
            </a:r>
            <a:r>
              <a:rPr lang="en-US" sz="5400" dirty="0" smtClean="0"/>
              <a:t>medium, slows down, then bends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835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930"/>
            <a:ext cx="8614861" cy="678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7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256"/>
            <a:ext cx="8458200" cy="651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00400" y="427038"/>
            <a:ext cx="5638800" cy="1706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Notice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that this part of the wave slows down first, then the middle, then the other side.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62000" y="4038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438400" y="3886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34000" y="3810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90500"/>
            <a:ext cx="908685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4876800"/>
            <a:ext cx="8610600" cy="170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Refraction –the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light waves slow down when they hit the water and then bend, giving the illusion that the pencil is bent.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2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67278" cy="507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88392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Refraction is how a prism is able to split light waves into its parts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29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Refraction is why it is pretty hard to spear fish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94284"/>
            <a:ext cx="7869343" cy="526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730"/>
            <a:ext cx="8537775" cy="680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Refraction—light waves reflecting off this girl’s face get bent and distorted as they go through the glass medium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884703" cy="459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6049962"/>
          </a:xfrm>
        </p:spPr>
        <p:txBody>
          <a:bodyPr>
            <a:normAutofit/>
          </a:bodyPr>
          <a:lstStyle/>
          <a:p>
            <a:r>
              <a:rPr lang="en-US" dirty="0" smtClean="0"/>
              <a:t>Refraction causes the man’s legs to be distorted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"/>
            <a:ext cx="426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Waves can diffract</a:t>
            </a:r>
            <a:endParaRPr lang="en-US" sz="66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5400" dirty="0" smtClean="0"/>
              <a:t>a </a:t>
            </a:r>
            <a:r>
              <a:rPr lang="en-US" sz="5400" dirty="0"/>
              <a:t>wave is bent around the corner (because it is going through an </a:t>
            </a:r>
            <a:r>
              <a:rPr lang="en-US" sz="5400" dirty="0" smtClean="0"/>
              <a:t>opening or past an obstacle)</a:t>
            </a:r>
            <a:endParaRPr lang="en-US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67953"/>
            <a:ext cx="650810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Bernard MT Condensed" pitchFamily="18" charset="0"/>
              </a:rPr>
              <a:t>Waves can reflect</a:t>
            </a:r>
            <a:endParaRPr lang="en-US" sz="66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 smtClean="0"/>
              <a:t>a </a:t>
            </a:r>
            <a:r>
              <a:rPr lang="en-US" sz="5400" dirty="0"/>
              <a:t>wave hits a barrier and bounces back</a:t>
            </a:r>
          </a:p>
        </p:txBody>
      </p:sp>
    </p:spTree>
    <p:extLst>
      <p:ext uri="{BB962C8B-B14F-4D97-AF65-F5344CB8AC3E}">
        <p14:creationId xmlns:p14="http://schemas.microsoft.com/office/powerpoint/2010/main" val="36739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Diffraction caused this ocean wave pattern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38" y="1524000"/>
            <a:ext cx="883009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Diffraction is why you can still hear your mom calling you when she is in another room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65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Diffraction is why light waves come through your doorway and spill around the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831731"/>
            <a:ext cx="8248650" cy="507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Bernard MT Condensed" pitchFamily="18" charset="0"/>
              </a:rPr>
              <a:t>Waves can interfere constructively</a:t>
            </a:r>
            <a:endParaRPr lang="en-US" sz="54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when two waves collide and add their amplitude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55537"/>
            <a:ext cx="5791200" cy="35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interference is why a choir can sound so loud</a:t>
            </a:r>
            <a:endParaRPr lang="en-US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00586"/>
            <a:ext cx="5874891" cy="53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interference is why speakers sound louder if you are in the middle of them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01114"/>
            <a:ext cx="3276600" cy="505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6019800" y="3657600"/>
            <a:ext cx="1524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Bernard MT Condensed" pitchFamily="18" charset="0"/>
              </a:rPr>
              <a:t>Waves can interfere destructively</a:t>
            </a:r>
            <a:endParaRPr lang="en-US" sz="60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when two waves collide and cancel each other 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04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Destructive interference is how noise cancelling headphones work</a:t>
            </a:r>
            <a:endParaRPr lang="en-US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5111"/>
            <a:ext cx="5029200" cy="525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Bernard MT Condensed" pitchFamily="18" charset="0"/>
              </a:rPr>
              <a:t>Waves can be ABSORBED</a:t>
            </a:r>
            <a:endParaRPr lang="en-US" sz="6000" b="1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92500"/>
          </a:bodyPr>
          <a:lstStyle/>
          <a:p>
            <a:pPr lvl="0"/>
            <a:r>
              <a:rPr lang="en-US" sz="5400" dirty="0"/>
              <a:t>when </a:t>
            </a:r>
            <a:r>
              <a:rPr lang="en-US" sz="5400" dirty="0" smtClean="0"/>
              <a:t>a wave hits something and “soaks in” to it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619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3608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In this picture, the black pavement is </a:t>
            </a:r>
            <a:r>
              <a:rPr lang="en-US" sz="3300" b="1" i="1" u="sng" dirty="0" smtClean="0"/>
              <a:t>absorbing</a:t>
            </a:r>
            <a:r>
              <a:rPr lang="en-US" sz="3300" dirty="0" smtClean="0"/>
              <a:t> the light making it hotter than the white building which is </a:t>
            </a:r>
            <a:r>
              <a:rPr lang="en-US" sz="3300" b="1" i="1" u="sng" dirty="0" smtClean="0"/>
              <a:t>reflecting</a:t>
            </a:r>
            <a:r>
              <a:rPr lang="en-US" sz="3300" dirty="0" smtClean="0"/>
              <a:t> most of the light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2" y="1600200"/>
            <a:ext cx="6903801" cy="459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82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Reflection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" y="1524000"/>
            <a:ext cx="91022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9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Plants </a:t>
            </a:r>
            <a:r>
              <a:rPr lang="en-US" sz="3200" b="1" i="1" u="sng" dirty="0" smtClean="0"/>
              <a:t>absorb</a:t>
            </a:r>
            <a:r>
              <a:rPr lang="en-US" sz="3200" dirty="0" smtClean="0"/>
              <a:t> all the visible wavelengths that are red, orange, blue, </a:t>
            </a:r>
            <a:r>
              <a:rPr lang="en-US" sz="3200" dirty="0" err="1" smtClean="0"/>
              <a:t>etc</a:t>
            </a:r>
            <a:r>
              <a:rPr lang="en-US" sz="3200" dirty="0" smtClean="0"/>
              <a:t>, but they </a:t>
            </a:r>
            <a:r>
              <a:rPr lang="en-US" sz="3200" b="1" i="1" u="sng" dirty="0" smtClean="0"/>
              <a:t>reflect</a:t>
            </a:r>
            <a:r>
              <a:rPr lang="en-US" sz="3200" dirty="0" smtClean="0"/>
              <a:t> the green wavelengths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00200"/>
            <a:ext cx="7442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687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Musicians put padding on recording room walls to </a:t>
            </a:r>
            <a:r>
              <a:rPr lang="en-US" b="1" i="1" u="sng" dirty="0" smtClean="0"/>
              <a:t>absorb</a:t>
            </a:r>
            <a:r>
              <a:rPr lang="en-US" dirty="0" smtClean="0"/>
              <a:t> any unwanted sounds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777243"/>
            <a:ext cx="7532688" cy="461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96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of a circular wave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36977"/>
            <a:ext cx="5593678" cy="55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51078" y="1336977"/>
            <a:ext cx="0" cy="5521023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3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Reflection is how a metal detector works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"/>
            <a:ext cx="533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Reflected waves allow bats to eat (echolocation)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6" y="1377676"/>
            <a:ext cx="9099693" cy="494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Reflected waves allow ships to “see” through the water (sonar)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71511"/>
            <a:ext cx="6349816" cy="538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Reflected waves allow police to know your speed (radar)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" y="1743947"/>
            <a:ext cx="8917164" cy="427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Reflected waves allow marine mammals to find food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51769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419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 color wave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coming from the dolphin?  How do you know?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Yellow—all waves spread outward from the original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source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393</Words>
  <Application>Microsoft Office PowerPoint</Application>
  <PresentationFormat>On-screen Show (4:3)</PresentationFormat>
  <Paragraphs>37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Wave behaviors</vt:lpstr>
      <vt:lpstr>Waves can reflect</vt:lpstr>
      <vt:lpstr>Reflection </vt:lpstr>
      <vt:lpstr>Reflection of a circular wave</vt:lpstr>
      <vt:lpstr>Reflection is how a metal detector works</vt:lpstr>
      <vt:lpstr>Reflected waves allow bats to eat (echolocation)</vt:lpstr>
      <vt:lpstr>Reflected waves allow ships to “see” through the water (sonar)</vt:lpstr>
      <vt:lpstr>Reflected waves allow police to know your speed (radar)</vt:lpstr>
      <vt:lpstr>Reflected waves allow marine mammals to find food</vt:lpstr>
      <vt:lpstr>Waves can refract</vt:lpstr>
      <vt:lpstr>PowerPoint Presentation</vt:lpstr>
      <vt:lpstr>PowerPoint Presentation</vt:lpstr>
      <vt:lpstr>PowerPoint Presentation</vt:lpstr>
      <vt:lpstr>PowerPoint Presentation</vt:lpstr>
      <vt:lpstr>Refraction is why it is pretty hard to spear fish</vt:lpstr>
      <vt:lpstr>PowerPoint Presentation</vt:lpstr>
      <vt:lpstr>Refraction—light waves reflecting off this girl’s face get bent and distorted as they go through the glass medium</vt:lpstr>
      <vt:lpstr>Refraction causes the man’s legs to be distorted</vt:lpstr>
      <vt:lpstr>Waves can diffract</vt:lpstr>
      <vt:lpstr>Diffraction caused this ocean wave pattern</vt:lpstr>
      <vt:lpstr>Diffraction is why you can still hear your mom calling you when she is in another room</vt:lpstr>
      <vt:lpstr>Diffraction is why light waves come through your doorway and spill around the edges</vt:lpstr>
      <vt:lpstr>Waves can interfere constructively</vt:lpstr>
      <vt:lpstr>Constructive interference is why a choir can sound so loud</vt:lpstr>
      <vt:lpstr>Constructive interference is why speakers sound louder if you are in the middle of them</vt:lpstr>
      <vt:lpstr>Waves can interfere destructively</vt:lpstr>
      <vt:lpstr>Destructive interference is how noise cancelling headphones work</vt:lpstr>
      <vt:lpstr>Waves can be ABSORBED</vt:lpstr>
      <vt:lpstr>In this picture, the black pavement is absorbing the light making it hotter than the white building which is reflecting most of the light </vt:lpstr>
      <vt:lpstr>Plants absorb all the visible wavelengths that are red, orange, blue, etc, but they reflect the green wavelengths</vt:lpstr>
      <vt:lpstr>Musicians put padding on recording room walls to absorb any unwanted sounds</vt:lpstr>
    </vt:vector>
  </TitlesOfParts>
  <Company>Ithaca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Dailey</dc:creator>
  <cp:lastModifiedBy>Lisa Dailey</cp:lastModifiedBy>
  <cp:revision>49</cp:revision>
  <dcterms:created xsi:type="dcterms:W3CDTF">2013-01-16T18:11:31Z</dcterms:created>
  <dcterms:modified xsi:type="dcterms:W3CDTF">2014-01-15T14:12:47Z</dcterms:modified>
</cp:coreProperties>
</file>