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8" d="100"/>
          <a:sy n="88" d="100"/>
        </p:scale>
        <p:origin x="2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5DABC-214B-4425-9476-CCAB0380CD5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A334-110C-47A6-88D0-D7BC1429C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19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5DABC-214B-4425-9476-CCAB0380CD5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A334-110C-47A6-88D0-D7BC1429C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30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5DABC-214B-4425-9476-CCAB0380CD5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A334-110C-47A6-88D0-D7BC1429C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5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5DABC-214B-4425-9476-CCAB0380CD5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A334-110C-47A6-88D0-D7BC1429C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5DABC-214B-4425-9476-CCAB0380CD5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A334-110C-47A6-88D0-D7BC1429C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9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5DABC-214B-4425-9476-CCAB0380CD5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A334-110C-47A6-88D0-D7BC1429C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72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5DABC-214B-4425-9476-CCAB0380CD5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A334-110C-47A6-88D0-D7BC1429C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04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5DABC-214B-4425-9476-CCAB0380CD5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A334-110C-47A6-88D0-D7BC1429C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539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5DABC-214B-4425-9476-CCAB0380CD5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A334-110C-47A6-88D0-D7BC1429C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55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5DABC-214B-4425-9476-CCAB0380CD5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A334-110C-47A6-88D0-D7BC1429C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8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5DABC-214B-4425-9476-CCAB0380CD5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6A334-110C-47A6-88D0-D7BC1429C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90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5DABC-214B-4425-9476-CCAB0380CD5F}" type="datetimeFigureOut">
              <a:rPr lang="en-US" smtClean="0"/>
              <a:t>2/7/2017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6A334-110C-47A6-88D0-D7BC1429C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70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Amazing Foods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49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8244" y="365125"/>
            <a:ext cx="8963297" cy="5970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103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3681307">
            <a:off x="3373827" y="-297300"/>
            <a:ext cx="5160759" cy="778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562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8657" y="916238"/>
            <a:ext cx="8327572" cy="56460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CUCUMBER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292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EGGPLANT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9457" y="1418114"/>
            <a:ext cx="9916886" cy="520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18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1457" y="1066350"/>
            <a:ext cx="8643257" cy="57539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LENTILS (BEANS)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9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LETTUCE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2937" y="1418568"/>
            <a:ext cx="73152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08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LIMA BEANS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371" y="1655906"/>
            <a:ext cx="6302829" cy="473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618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OKRA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0943" y="1318052"/>
            <a:ext cx="8011886" cy="535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790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7257" y="1143794"/>
            <a:ext cx="7358743" cy="551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66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8663" y="1027906"/>
            <a:ext cx="6374674" cy="55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86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ASPARAGUS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285" y="1462882"/>
            <a:ext cx="8991601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49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PEPPERS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861" y="1125456"/>
            <a:ext cx="9213767" cy="563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77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POTATOES (BAKED)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9589" y="1433717"/>
            <a:ext cx="5512525" cy="53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14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POTATOES (FRENCH FRIED)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778241"/>
            <a:ext cx="6400800" cy="424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96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RADISHES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5857" y="1036440"/>
            <a:ext cx="6574972" cy="598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14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SPINACH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1314" y="1051557"/>
            <a:ext cx="8177349" cy="544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94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SQUASH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7616" y="1690688"/>
            <a:ext cx="9289596" cy="46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921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SWEET POTATO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6857" y="1825625"/>
            <a:ext cx="5114812" cy="51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683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TOMATOES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49" y="1415144"/>
            <a:ext cx="7781675" cy="452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30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160" y="5533"/>
            <a:ext cx="9627326" cy="6406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 BEANS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817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BEETS	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7297" y="477545"/>
            <a:ext cx="6457405" cy="594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95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BROCCOLI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2672692"/>
            <a:ext cx="5093167" cy="3412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90705"/>
            <a:ext cx="5688603" cy="406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32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BRUSSEL SPROUTS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2924" y="1274762"/>
            <a:ext cx="4845905" cy="530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18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CABBAGE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6257" y="1244132"/>
            <a:ext cx="8088086" cy="536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0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CARROTS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3344" y="1410789"/>
            <a:ext cx="7800372" cy="510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44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CAULIFLOWER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03493"/>
            <a:ext cx="4593771" cy="4474873"/>
          </a:xfrm>
          <a:prstGeom prst="rect">
            <a:avLst/>
          </a:prstGeom>
        </p:spPr>
      </p:pic>
      <p:pic>
        <p:nvPicPr>
          <p:cNvPr id="1026" name="Picture 2" descr="Image result for cauliflower flow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604" y="2003494"/>
            <a:ext cx="5252448" cy="348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966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42</Words>
  <Application>Microsoft Office PowerPoint</Application>
  <PresentationFormat>Widescreen</PresentationFormat>
  <Paragraphs>27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Amazing Foods</vt:lpstr>
      <vt:lpstr>ASPARAGUS</vt:lpstr>
      <vt:lpstr>GREEN BEANS</vt:lpstr>
      <vt:lpstr>BEETS </vt:lpstr>
      <vt:lpstr>BROCCOLI</vt:lpstr>
      <vt:lpstr>BRUSSEL SPROUTS</vt:lpstr>
      <vt:lpstr>CABBAGE</vt:lpstr>
      <vt:lpstr>CARROTS</vt:lpstr>
      <vt:lpstr>CAULIFLOWER</vt:lpstr>
      <vt:lpstr>CELERY</vt:lpstr>
      <vt:lpstr>CORN</vt:lpstr>
      <vt:lpstr>CUCUMBER</vt:lpstr>
      <vt:lpstr>EGGPLANT</vt:lpstr>
      <vt:lpstr>LENTILS (BEANS)</vt:lpstr>
      <vt:lpstr>LETTUCE</vt:lpstr>
      <vt:lpstr>LIMA BEANS</vt:lpstr>
      <vt:lpstr>OKRA</vt:lpstr>
      <vt:lpstr>ONIONS</vt:lpstr>
      <vt:lpstr>PEAS</vt:lpstr>
      <vt:lpstr>PEPPERS</vt:lpstr>
      <vt:lpstr>POTATOES (BAKED)</vt:lpstr>
      <vt:lpstr>POTATOES (FRENCH FRIED)</vt:lpstr>
      <vt:lpstr>RADISHES</vt:lpstr>
      <vt:lpstr>SPINACH</vt:lpstr>
      <vt:lpstr>SQUASH</vt:lpstr>
      <vt:lpstr>SWEET POTATO</vt:lpstr>
      <vt:lpstr>TOMATOES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Amazing Foods</dc:title>
  <dc:creator>Lisa Dailey</dc:creator>
  <cp:lastModifiedBy>Lisa Dailey</cp:lastModifiedBy>
  <cp:revision>3</cp:revision>
  <dcterms:created xsi:type="dcterms:W3CDTF">2017-02-07T18:29:06Z</dcterms:created>
  <dcterms:modified xsi:type="dcterms:W3CDTF">2017-02-07T18:40:18Z</dcterms:modified>
</cp:coreProperties>
</file>