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54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3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7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2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9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3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7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0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95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73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89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1DF72-0AAC-4598-ADF8-2F25799870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8BA12-1771-4524-93DC-C99183AF4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35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docid=TE61guedjzyQbM&amp;tbnid=IHEUHzSNEd4QPM:&amp;ved=0CAUQjRw&amp;url=http%3A%2F%2Fnews.nationalgeographic.com%2Fnews%2F2009%2F02%2Fphotogalleries%2Fdarwin-birthday-evolution%2F&amp;ei=yapXU_2oFOSNygHhvIBw&amp;bvm=bv.65177938,d.aWw&amp;psig=AFQjCNFnBYHEs2mOt8-SxmY7n6j24880_Q&amp;ust=139834066401282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Theory of Evolution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…problems…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20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Transitional fossils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evolution brought about all species, there ought to be thousands of “in-</a:t>
            </a:r>
            <a:r>
              <a:rPr lang="en-US" dirty="0" err="1" smtClean="0"/>
              <a:t>betweener</a:t>
            </a:r>
            <a:r>
              <a:rPr lang="en-US" dirty="0" smtClean="0"/>
              <a:t>” fossils that occurred.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246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Typical example of dinosaur turning into a bird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encrypted-tbn0.gstatic.com/images?q=tbn:ANd9GcRXbkExoti05uWjaof0vszgTUds-1VKFroqdm1DQRiLbPXbkKg4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440225"/>
            <a:ext cx="6934200" cy="541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36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is there should be thousands of animals in between dinosaurs and birds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dirty="0" smtClean="0"/>
              <a:t>Genes mutate in small ways</a:t>
            </a:r>
          </a:p>
          <a:p>
            <a:r>
              <a:rPr lang="en-US" dirty="0" smtClean="0"/>
              <a:t>Several mutations accumulate</a:t>
            </a:r>
          </a:p>
          <a:p>
            <a:r>
              <a:rPr lang="en-US" dirty="0" smtClean="0"/>
              <a:t>If it is too big of a mutation, the new creature would have no one to mate with.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650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These transitions don’t exist in the fossil record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1663048"/>
            <a:ext cx="8416947" cy="4585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2563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88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Theory of Evolution</vt:lpstr>
      <vt:lpstr>Transitional fossils problem</vt:lpstr>
      <vt:lpstr>Typical example of dinosaur turning into a bird</vt:lpstr>
      <vt:lpstr>The problem is there should be thousands of animals in between dinosaurs and birds </vt:lpstr>
      <vt:lpstr>These transitions don’t exist in the fossil record</vt:lpstr>
    </vt:vector>
  </TitlesOfParts>
  <Company>Ithaca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Theory of Evolution</dc:title>
  <dc:creator>Lisa Dailey</dc:creator>
  <cp:lastModifiedBy>Lisa Dailey</cp:lastModifiedBy>
  <cp:revision>2</cp:revision>
  <dcterms:created xsi:type="dcterms:W3CDTF">2014-04-23T11:55:24Z</dcterms:created>
  <dcterms:modified xsi:type="dcterms:W3CDTF">2014-04-23T12:42:02Z</dcterms:modified>
</cp:coreProperties>
</file>