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0" r:id="rId5"/>
    <p:sldId id="263" r:id="rId6"/>
    <p:sldId id="262" r:id="rId7"/>
    <p:sldId id="257" r:id="rId8"/>
    <p:sldId id="266" r:id="rId9"/>
    <p:sldId id="258" r:id="rId10"/>
    <p:sldId id="268" r:id="rId11"/>
    <p:sldId id="269" r:id="rId12"/>
    <p:sldId id="270" r:id="rId13"/>
    <p:sldId id="271" r:id="rId14"/>
    <p:sldId id="267" r:id="rId15"/>
    <p:sldId id="272" r:id="rId16"/>
    <p:sldId id="273" r:id="rId17"/>
    <p:sldId id="274" r:id="rId18"/>
    <p:sldId id="275" r:id="rId19"/>
    <p:sldId id="259" r:id="rId20"/>
    <p:sldId id="276" r:id="rId21"/>
    <p:sldId id="277" r:id="rId22"/>
    <p:sldId id="264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1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A4A6-E680-48CF-82C3-0A64CB4F99F3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90BD-AB5C-4209-8630-52D612C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0" y="542499"/>
            <a:ext cx="7697440" cy="162763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Char BB" panose="02000508000000020004" pitchFamily="2" charset="0"/>
              </a:rPr>
              <a:t>PETROLEUM</a:t>
            </a:r>
            <a:endParaRPr lang="en-US" sz="11500" b="1" dirty="0">
              <a:latin typeface="Char BB" panose="02000508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AKA OIL</a:t>
            </a:r>
            <a:endParaRPr lang="en-US" dirty="0"/>
          </a:p>
        </p:txBody>
      </p:sp>
      <p:pic>
        <p:nvPicPr>
          <p:cNvPr id="4098" name="Picture 2" descr="http://ww3.hdnux.com/photos/41/17/43/8714494/5/920x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74" y="2170132"/>
            <a:ext cx="6621424" cy="49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IL WELL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5" y="64440"/>
            <a:ext cx="10850825" cy="679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UNFORTUNATE ACCIDENTS OFTEN OCCUR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OIL WELL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07" y="365125"/>
            <a:ext cx="9643786" cy="64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OIL  SPILL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-1"/>
            <a:ext cx="10273145" cy="68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OIL  SPILL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"/>
            <a:ext cx="105156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PIPELINES TO TRANSPORT OIL</a:t>
            </a:r>
            <a:br>
              <a:rPr lang="en-US" dirty="0" smtClean="0"/>
            </a:br>
            <a:r>
              <a:rPr lang="en-US" dirty="0" smtClean="0"/>
              <a:t>MOST ARE UNDERGROUND THOUGH</a:t>
            </a:r>
            <a:endParaRPr lang="en-US" dirty="0"/>
          </a:p>
        </p:txBody>
      </p:sp>
      <p:pic>
        <p:nvPicPr>
          <p:cNvPr id="3074" name="Picture 2" descr="Image result for oil pipe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70" y="1590098"/>
            <a:ext cx="7927931" cy="52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BREAK OPEN AND LEAK TOO</a:t>
            </a:r>
            <a:endParaRPr lang="en-US" dirty="0"/>
          </a:p>
        </p:txBody>
      </p:sp>
      <p:pic>
        <p:nvPicPr>
          <p:cNvPr id="9218" name="Picture 2" descr="Image result for OIL PIPELINE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93" y="1502488"/>
            <a:ext cx="8017233" cy="53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OIL PIPELINE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204285"/>
            <a:ext cx="8783781" cy="66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OIL PIPELINE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1" y="141644"/>
            <a:ext cx="11931635" cy="67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OIL PIPELINE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0"/>
            <a:ext cx="9109364" cy="68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Fracking is a controversial way to get oil out of the Earth </a:t>
            </a:r>
            <a:endParaRPr lang="en-US" dirty="0"/>
          </a:p>
        </p:txBody>
      </p:sp>
      <p:pic>
        <p:nvPicPr>
          <p:cNvPr id="8194" name="Picture 2" descr="http://appvoices.org/images/uploads/2014/12/fracking_diagra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964"/>
            <a:ext cx="6345044" cy="50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5132" y="1538868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Dangerous chemicals are injected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high pressure breaks apart and loosens rock 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This releases oil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Earthquakes can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Groundwater can be contaminated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97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15600" cy="1325563"/>
          </a:xfrm>
        </p:spPr>
        <p:txBody>
          <a:bodyPr/>
          <a:lstStyle/>
          <a:p>
            <a:r>
              <a:rPr lang="en-US" dirty="0" smtClean="0"/>
              <a:t>IT IS MADE FROM TINY SEA PLANTS AND ANIMALS THAT LIVED A LONG TIME AGO</a:t>
            </a:r>
            <a:endParaRPr lang="en-US" dirty="0"/>
          </a:p>
        </p:txBody>
      </p:sp>
      <p:pic>
        <p:nvPicPr>
          <p:cNvPr id="1028" name="Picture 4" descr="Image result for paleozoic ocean PLANT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143000"/>
            <a:ext cx="761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52801" cy="6035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do you think Oklahoma started fracking? They literally have an earthquake almost every single day now.</a:t>
            </a:r>
            <a:endParaRPr lang="en-US" dirty="0"/>
          </a:p>
        </p:txBody>
      </p:sp>
      <p:pic>
        <p:nvPicPr>
          <p:cNvPr id="13314" name="Picture 2" descr="Image result for OKLAHOMA EARTHQUAKES 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26720"/>
            <a:ext cx="7810500" cy="65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0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racking pollute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4" y="0"/>
            <a:ext cx="7947025" cy="66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9"/>
            <a:ext cx="10515600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 smtClean="0"/>
              <a:t>CONTAMINATED GROUND WATER DUE TO 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if we SAFELY remove oil from the Earth the major problem is that it is NON- RENEWABLE</a:t>
            </a:r>
            <a:endParaRPr lang="en-US" dirty="0"/>
          </a:p>
        </p:txBody>
      </p:sp>
      <p:pic>
        <p:nvPicPr>
          <p:cNvPr id="9218" name="Picture 2" descr="http://www.roperld.com/science/minerals/OilAmtLef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2" y="1690688"/>
            <a:ext cx="7935022" cy="51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292100"/>
            <a:ext cx="11441151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Because we burn petroleum/oil, it does make CO2 (a greenhouse gas) and pollution.  This is a </a:t>
            </a:r>
            <a:r>
              <a:rPr lang="en-US" sz="5400" smtClean="0"/>
              <a:t>big negative.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296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formation of 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"/>
            <a:ext cx="12052300" cy="62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8" y="-1110132"/>
            <a:ext cx="9157125" cy="9932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13" y="197857"/>
            <a:ext cx="10515600" cy="1325563"/>
          </a:xfrm>
        </p:spPr>
        <p:txBody>
          <a:bodyPr/>
          <a:lstStyle/>
          <a:p>
            <a:r>
              <a:rPr lang="en-US" dirty="0" smtClean="0"/>
              <a:t>AFTER MILLIONS OF YEARS IT BECOMES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A REFINERY WE CAN TURN OIL INTO </a:t>
            </a:r>
            <a:r>
              <a:rPr lang="en-US" dirty="0"/>
              <a:t>gasoline, diesel fuel, asphalt </a:t>
            </a:r>
            <a:r>
              <a:rPr lang="en-US" dirty="0" smtClean="0"/>
              <a:t>base (tar), heating </a:t>
            </a:r>
            <a:r>
              <a:rPr lang="en-US" b="1" dirty="0" smtClean="0"/>
              <a:t>oil</a:t>
            </a:r>
            <a:r>
              <a:rPr lang="en-US" dirty="0"/>
              <a:t>, </a:t>
            </a:r>
            <a:r>
              <a:rPr lang="en-US" dirty="0" smtClean="0"/>
              <a:t>and kerosene</a:t>
            </a:r>
            <a:r>
              <a:rPr lang="en-US" dirty="0"/>
              <a:t> </a:t>
            </a:r>
          </a:p>
        </p:txBody>
      </p:sp>
      <p:pic>
        <p:nvPicPr>
          <p:cNvPr id="7170" name="Picture 2" descr="http://www.emec.com.eg/resources/images/production-chemicals/ecc-oil-refinery-chemic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5" y="1690688"/>
            <a:ext cx="4962835" cy="48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ssets.inhabitat.com/wp-content/blogs.dir/1/files/2015/06/oil-refin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493"/>
            <a:ext cx="6247531" cy="41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LIGHT IT ON FIRE TO DO USEFUL THINGS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7366" y="2118731"/>
            <a:ext cx="343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Run a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Heat a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Make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Power a kerosene lamp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79" y="1027906"/>
            <a:ext cx="44862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" y="365125"/>
            <a:ext cx="11563815" cy="1325563"/>
          </a:xfrm>
        </p:spPr>
        <p:txBody>
          <a:bodyPr/>
          <a:lstStyle/>
          <a:p>
            <a:r>
              <a:rPr lang="en-US" dirty="0" smtClean="0"/>
              <a:t>DEVICE USED TO PUMP OIL OUT OF THE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ationwideequipment.com/show-picture.php?pictures_id=143&amp;w=493&amp;h=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02" y="1306437"/>
            <a:ext cx="8162693" cy="60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 accidents often occur</a:t>
            </a:r>
            <a:endParaRPr lang="en-US" dirty="0"/>
          </a:p>
        </p:txBody>
      </p:sp>
      <p:pic>
        <p:nvPicPr>
          <p:cNvPr id="4098" name="Picture 2" descr="Image result for OIL WELL SP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1" y="1476303"/>
            <a:ext cx="9567461" cy="53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PLATFORM AT SEA THAT PUMPS OIL FROM UNDER 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2.wp.com/www.stockresearching.com/wp-content/uploads/2014/05/image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96" y="1545789"/>
            <a:ext cx="8868008" cy="56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212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Char BB</vt:lpstr>
      <vt:lpstr>Office Theme</vt:lpstr>
      <vt:lpstr>PETROLEUM</vt:lpstr>
      <vt:lpstr>IT IS MADE FROM TINY SEA PLANTS AND ANIMALS THAT LIVED A LONG TIME AGO</vt:lpstr>
      <vt:lpstr>PowerPoint Presentation</vt:lpstr>
      <vt:lpstr>AFTER MILLIONS OF YEARS IT BECOMES THIS</vt:lpstr>
      <vt:lpstr>IN A REFINERY WE CAN TURN OIL INTO gasoline, diesel fuel, asphalt base (tar), heating oil, and kerosene </vt:lpstr>
      <vt:lpstr>WE CAN LIGHT IT ON FIRE TO DO USEFUL THINGS</vt:lpstr>
      <vt:lpstr>DEVICE USED TO PUMP OIL OUT OF THE GROUND</vt:lpstr>
      <vt:lpstr>Unfortunate accidents often occur</vt:lpstr>
      <vt:lpstr>HUGE PLATFORM AT SEA THAT PUMPS OIL FROM UNDER THE OCEAN</vt:lpstr>
      <vt:lpstr>UNFORTUNATE ACCIDENTS OFTEN OCCUR</vt:lpstr>
      <vt:lpstr>PowerPoint Presentation</vt:lpstr>
      <vt:lpstr>PowerPoint Presentation</vt:lpstr>
      <vt:lpstr>PowerPoint Presentation</vt:lpstr>
      <vt:lpstr>WE USE PIPELINES TO TRANSPORT OIL MOST ARE UNDERGROUND THOUGH</vt:lpstr>
      <vt:lpstr>THEY BREAK OPEN AND LEAK TOO</vt:lpstr>
      <vt:lpstr>PowerPoint Presentation</vt:lpstr>
      <vt:lpstr>PowerPoint Presentation</vt:lpstr>
      <vt:lpstr>PowerPoint Presentation</vt:lpstr>
      <vt:lpstr>Fracking is a controversial way to get oil out of the Earth </vt:lpstr>
      <vt:lpstr>When do you think Oklahoma started fracking? They literally have an earthquake almost every single day now.</vt:lpstr>
      <vt:lpstr>CONTAMINATED GROUND WATER DUE TO FRACKING</vt:lpstr>
      <vt:lpstr>Even if we SAFELY remove oil from the Earth the major problem is that it is NON- RENEWABLE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PETROLEUM</dc:title>
  <dc:creator>Lisa Dailey</dc:creator>
  <cp:lastModifiedBy>Lisa Dailey</cp:lastModifiedBy>
  <cp:revision>16</cp:revision>
  <dcterms:created xsi:type="dcterms:W3CDTF">2016-04-26T17:46:18Z</dcterms:created>
  <dcterms:modified xsi:type="dcterms:W3CDTF">2017-05-03T20:28:14Z</dcterms:modified>
</cp:coreProperties>
</file>