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  <p:sldId id="261" r:id="rId6"/>
    <p:sldId id="259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1E05B-B329-401F-A992-40756FB54DF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F8483-E021-449A-9D22-E75F6B93C5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WATER CYCLE REVIEW</a:t>
            </a:r>
            <a:endParaRPr lang="en-US" sz="9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ldailey\Desktop\water_tab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11" y="165245"/>
            <a:ext cx="8602489" cy="646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25908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3124200"/>
            <a:ext cx="1981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44958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6230815"/>
            <a:ext cx="2133600" cy="322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375" y="609601"/>
            <a:ext cx="850464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31838"/>
            <a:ext cx="8571652" cy="622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316646"/>
            <a:ext cx="8731249" cy="432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68" y="597813"/>
            <a:ext cx="8516631" cy="565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603" y="824977"/>
            <a:ext cx="8637597" cy="527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WATER CYCLE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CYCLE REVIEW</dc:title>
  <dc:creator>Lisa</dc:creator>
  <cp:lastModifiedBy>Lisa Dailey</cp:lastModifiedBy>
  <cp:revision>4</cp:revision>
  <dcterms:created xsi:type="dcterms:W3CDTF">2013-02-04T03:42:46Z</dcterms:created>
  <dcterms:modified xsi:type="dcterms:W3CDTF">2013-10-24T22:51:46Z</dcterms:modified>
</cp:coreProperties>
</file>