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3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2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3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6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8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3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5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2C07-0658-47E2-BCFB-1741DFC45CAC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1451-2D68-4997-A7B7-F56E891A6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latin typeface="Armor Piercing" panose="020B0603050302020204" pitchFamily="34" charset="0"/>
              </a:rPr>
              <a:t>THE STRUCTURE OF DNA</a:t>
            </a:r>
            <a:endParaRPr lang="en-US" sz="8800" dirty="0">
              <a:latin typeface="Armor Piercing" panose="020B06030503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2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:\7th grade science\2.1 CELLS\genetics-DNA\dna to chromosom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48355"/>
            <a:ext cx="6019800" cy="711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95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"/>
            <a:ext cx="6755593" cy="705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26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0" y="623887"/>
            <a:ext cx="92583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Armor Piercing</vt:lpstr>
      <vt:lpstr>Calibri</vt:lpstr>
      <vt:lpstr>Office Theme</vt:lpstr>
      <vt:lpstr>THE STRUCTURE OF DNA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Ithaca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</dc:title>
  <dc:creator>Lisa Dailey</dc:creator>
  <cp:lastModifiedBy>Lisa Dailey</cp:lastModifiedBy>
  <cp:revision>4</cp:revision>
  <dcterms:created xsi:type="dcterms:W3CDTF">2015-03-24T14:19:02Z</dcterms:created>
  <dcterms:modified xsi:type="dcterms:W3CDTF">2016-01-13T20:41:18Z</dcterms:modified>
</cp:coreProperties>
</file>