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80" r:id="rId6"/>
    <p:sldId id="278" r:id="rId7"/>
    <p:sldId id="279" r:id="rId8"/>
    <p:sldId id="259" r:id="rId9"/>
    <p:sldId id="262" r:id="rId10"/>
    <p:sldId id="261" r:id="rId11"/>
    <p:sldId id="260" r:id="rId12"/>
    <p:sldId id="263" r:id="rId13"/>
    <p:sldId id="276" r:id="rId14"/>
    <p:sldId id="277" r:id="rId15"/>
    <p:sldId id="268" r:id="rId16"/>
    <p:sldId id="264" r:id="rId17"/>
    <p:sldId id="265" r:id="rId18"/>
    <p:sldId id="266" r:id="rId19"/>
    <p:sldId id="267" r:id="rId20"/>
    <p:sldId id="275" r:id="rId21"/>
    <p:sldId id="274" r:id="rId22"/>
    <p:sldId id="273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02" y="12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  <a:latin typeface="Chiller" panose="04020404031007020602" pitchFamily="82" charset="0"/>
              </a:rPr>
              <a:t>WAVES INTRODUCTION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5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a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a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72213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parts of a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taller amplitude </a:t>
            </a:r>
            <a:r>
              <a:rPr lang="en-US" dirty="0" smtClean="0">
                <a:solidFill>
                  <a:srgbClr val="FF0000"/>
                </a:solidFill>
              </a:rPr>
              <a:t>= higher energy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72213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51256"/>
            <a:ext cx="8951940" cy="481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24384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8047" y="47244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one has less energy</a:t>
            </a:r>
            <a:r>
              <a:rPr lang="en-US" sz="28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4" y="1352964"/>
            <a:ext cx="8344375" cy="413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223247"/>
            <a:ext cx="125057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1352964"/>
            <a:ext cx="125057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one has less energy</a:t>
            </a:r>
            <a:r>
              <a:rPr lang="en-US" sz="28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kettering.edu/~drussell/Demos/rad2/monop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199" cy="3886200"/>
          </a:xfrm>
          <a:prstGeom prst="rect">
            <a:avLst/>
          </a:prstGeom>
          <a:noFill/>
        </p:spPr>
      </p:pic>
      <p:pic>
        <p:nvPicPr>
          <p:cNvPr id="5" name="Picture 2" descr="http://www.tpub.com/neets/book10/NTX1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3905"/>
            <a:ext cx="4267200" cy="388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vpalmer\Desktop\05 - Waves\2D Transverse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733" y="-76200"/>
            <a:ext cx="4527467" cy="3429000"/>
          </a:xfrm>
          <a:prstGeom prst="rect">
            <a:avLst/>
          </a:prstGeom>
          <a:noFill/>
        </p:spPr>
      </p:pic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vpalmer\Desktop\05 - Waves\2D Transverse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733" y="-76200"/>
            <a:ext cx="4527467" cy="3429000"/>
          </a:xfrm>
          <a:prstGeom prst="rect">
            <a:avLst/>
          </a:prstGeom>
          <a:noFill/>
        </p:spPr>
      </p:pic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5" name="Picture 11" descr="C:\Documents and Settings\vpalmer\Desktop\05 - Waves\Transverse Wave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779" y="3607633"/>
            <a:ext cx="4392221" cy="3326567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beautifulnoise.files.wordpress.com/2008/12/213286ear-with-sound-wave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914400"/>
            <a:ext cx="321945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 </a:t>
            </a:r>
            <a:r>
              <a:rPr lang="en-US" b="1" dirty="0" smtClean="0">
                <a:solidFill>
                  <a:srgbClr val="FF0000"/>
                </a:solidFill>
              </a:rPr>
              <a:t>(SILENT –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MIN)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8392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List as many types of waves as you can think of.  What do they have in common?  How do you </a:t>
            </a:r>
            <a:r>
              <a:rPr lang="en-US" b="1" dirty="0" smtClean="0">
                <a:solidFill>
                  <a:srgbClr val="FF0000"/>
                </a:solidFill>
              </a:rPr>
              <a:t>think</a:t>
            </a:r>
            <a:r>
              <a:rPr lang="en-US" dirty="0" smtClean="0"/>
              <a:t> they work?</a:t>
            </a:r>
            <a:endParaRPr lang="en-US" dirty="0"/>
          </a:p>
        </p:txBody>
      </p:sp>
      <p:pic>
        <p:nvPicPr>
          <p:cNvPr id="21506" name="Picture 2" descr="http://liology.files.wordpress.com/2009/12/waves-patterns-in-space-and-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127500" cy="275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taller wavelength = higher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taller wavelength = higher energy</a:t>
            </a:r>
          </a:p>
          <a:p>
            <a:r>
              <a:rPr lang="en-US" dirty="0" smtClean="0"/>
              <a:t>Frequency: </a:t>
            </a:r>
            <a:r>
              <a:rPr lang="en-US" dirty="0" smtClean="0">
                <a:solidFill>
                  <a:srgbClr val="FF0000"/>
                </a:solidFill>
              </a:rPr>
              <a:t>how fast a wave is vibrating (in waves per second)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62" y="1524558"/>
            <a:ext cx="8701438" cy="38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Talk with the person next to you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what </a:t>
            </a:r>
            <a:r>
              <a:rPr lang="en-US" b="1" dirty="0" smtClean="0"/>
              <a:t>wavelength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what </a:t>
            </a:r>
            <a:r>
              <a:rPr lang="en-US" b="1" dirty="0" smtClean="0"/>
              <a:t>frequency</a:t>
            </a:r>
            <a:r>
              <a:rPr lang="en-US" dirty="0" smtClean="0"/>
              <a:t>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Find a person who has shoes the same color as yours to talk to.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the </a:t>
            </a:r>
            <a:r>
              <a:rPr lang="en-US" b="1" dirty="0" smtClean="0"/>
              <a:t>difference</a:t>
            </a:r>
            <a:r>
              <a:rPr lang="en-US" dirty="0" smtClean="0"/>
              <a:t> between wavelength and frequency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the </a:t>
            </a:r>
            <a:r>
              <a:rPr lang="en-US" b="1" dirty="0" smtClean="0"/>
              <a:t>difference</a:t>
            </a:r>
            <a:r>
              <a:rPr lang="en-US" dirty="0" smtClean="0"/>
              <a:t> between wavelength and frequency in a new way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 a person who is close to your height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how </a:t>
            </a:r>
            <a:r>
              <a:rPr lang="en-US" b="1" dirty="0" smtClean="0"/>
              <a:t>wavelength</a:t>
            </a:r>
            <a:r>
              <a:rPr lang="en-US" dirty="0" smtClean="0"/>
              <a:t> is related to the energy of a wave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how </a:t>
            </a:r>
            <a:r>
              <a:rPr lang="en-US" b="1" dirty="0" smtClean="0"/>
              <a:t>frequency</a:t>
            </a:r>
            <a:r>
              <a:rPr lang="en-US" dirty="0" smtClean="0"/>
              <a:t> is related to the energy of a wave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(5 min – SILENT)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Use a solid line to draw a medium-frequency, medium amplitude wave.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Use a dashed line to draw a high-frequency, low-amplitude wave.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Use a dotted line to draw a low-frequency, high-amplitude wave.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534400" cy="792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2800" dirty="0" smtClean="0"/>
              <a:t>An ocean wave is energy traveling through water.</a:t>
            </a:r>
            <a:endParaRPr lang="en-US" sz="12800" dirty="0"/>
          </a:p>
        </p:txBody>
      </p:sp>
      <p:pic>
        <p:nvPicPr>
          <p:cNvPr id="4" name="Picture 2" descr="http://liology.files.wordpress.com/2009/12/waves-patterns-in-space-and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391400" cy="494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8392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Sound waves are energy traveling through air.</a:t>
            </a:r>
            <a:endParaRPr lang="en-US" sz="3600" dirty="0"/>
          </a:p>
        </p:txBody>
      </p:sp>
      <p:pic>
        <p:nvPicPr>
          <p:cNvPr id="20484" name="Picture 4" descr="http://www.mediacollege.com/audio/images/loudspeaker-wavef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086600" cy="333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They don’t go in a straight line like the previous picture; they go out in all directions from the source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privateline.com/TelephoneHistory/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15058"/>
            <a:ext cx="7239000" cy="561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Light waves are energy that can travel through water, air, or even empty space.  This is NOT an actual picture.  You cannot zoom in on a light wave and see it up close.</a:t>
            </a:r>
            <a:endParaRPr lang="en-US" sz="2800" dirty="0"/>
          </a:p>
        </p:txBody>
      </p:sp>
      <p:pic>
        <p:nvPicPr>
          <p:cNvPr id="4" name="Picture 2" descr="http://us.123rf.com/400wm/400/400/mishchenko/mishchenko1010/mishchenko101000026/8053453-abstract-light-wa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573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Siesmic</a:t>
            </a:r>
            <a:r>
              <a:rPr lang="en-US" dirty="0" smtClean="0"/>
              <a:t> waves are energy traveling through the earth after an earthquake.</a:t>
            </a:r>
            <a:endParaRPr lang="en-US" dirty="0"/>
          </a:p>
        </p:txBody>
      </p:sp>
      <p:pic>
        <p:nvPicPr>
          <p:cNvPr id="37890" name="Picture 2" descr="http://www.sciencelearn.org.nz/var/sciencelearn/storage/images/contexts/earthquakes/sci-media/images/seismic-waves/18540-4-eng-NZ/Seismic-waves_full_siz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15200" cy="487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notes on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are </a:t>
            </a:r>
            <a:r>
              <a:rPr lang="en-US" dirty="0" smtClean="0">
                <a:solidFill>
                  <a:srgbClr val="FF0000"/>
                </a:solidFill>
              </a:rPr>
              <a:t>traveling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notes on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are </a:t>
            </a:r>
            <a:r>
              <a:rPr lang="en-US" dirty="0" smtClean="0">
                <a:solidFill>
                  <a:srgbClr val="FF0000"/>
                </a:solidFill>
              </a:rPr>
              <a:t>traveling energy</a:t>
            </a:r>
          </a:p>
          <a:p>
            <a:r>
              <a:rPr lang="en-US" dirty="0" smtClean="0"/>
              <a:t>Waves can travel through almost any solid, liquid, or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449</Words>
  <Application>Microsoft Office PowerPoint</Application>
  <PresentationFormat>On-screen Show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WAVES INTRODUCTION</vt:lpstr>
      <vt:lpstr>DO NOW (SILENT – 2 MIN)</vt:lpstr>
      <vt:lpstr>PowerPoint Presentation</vt:lpstr>
      <vt:lpstr>PowerPoint Presentation</vt:lpstr>
      <vt:lpstr>They don’t go in a straight line like the previous picture; they go out in all directions from the source</vt:lpstr>
      <vt:lpstr>Light waves are energy that can travel through water, air, or even empty space.  This is NOT an actual picture.  You cannot zoom in on a light wave and see it up close.</vt:lpstr>
      <vt:lpstr>Siesmic waves are energy traveling through the earth after an earthquake.</vt:lpstr>
      <vt:lpstr>Quick notes on waves</vt:lpstr>
      <vt:lpstr>Quick notes on waves</vt:lpstr>
      <vt:lpstr>The parts of a wave</vt:lpstr>
      <vt:lpstr>The parts of a wave</vt:lpstr>
      <vt:lpstr>The parts of a wave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waves</vt:lpstr>
      <vt:lpstr>Properties of waves</vt:lpstr>
      <vt:lpstr>PowerPoint Presentation</vt:lpstr>
      <vt:lpstr>Partner Interviews, Round 1</vt:lpstr>
      <vt:lpstr>Partner Interviews, Round 2</vt:lpstr>
      <vt:lpstr>Partner Interviews, Round 3</vt:lpstr>
      <vt:lpstr>Closing (5 min – SILENT)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(SILENT – 5 MIN)</dc:title>
  <dc:creator>Lisa Dailey</dc:creator>
  <cp:lastModifiedBy>Lisa Dailey</cp:lastModifiedBy>
  <cp:revision>16</cp:revision>
  <dcterms:created xsi:type="dcterms:W3CDTF">2006-08-16T00:00:00Z</dcterms:created>
  <dcterms:modified xsi:type="dcterms:W3CDTF">2014-09-22T13:23:15Z</dcterms:modified>
</cp:coreProperties>
</file>