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9" r:id="rId8"/>
    <p:sldId id="276" r:id="rId9"/>
    <p:sldId id="280" r:id="rId10"/>
    <p:sldId id="281" r:id="rId11"/>
    <p:sldId id="277" r:id="rId12"/>
    <p:sldId id="278" r:id="rId13"/>
    <p:sldId id="283" r:id="rId14"/>
    <p:sldId id="264" r:id="rId15"/>
    <p:sldId id="269" r:id="rId16"/>
    <p:sldId id="271" r:id="rId17"/>
    <p:sldId id="272" r:id="rId18"/>
    <p:sldId id="266" r:id="rId19"/>
    <p:sldId id="282" r:id="rId20"/>
    <p:sldId id="273" r:id="rId21"/>
    <p:sldId id="268" r:id="rId22"/>
    <p:sldId id="267" r:id="rId23"/>
    <p:sldId id="284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Notes – </a:t>
            </a:r>
            <a:r>
              <a:rPr lang="en-US" sz="6600"/>
              <a:t>chapter 12-1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Determining relative age</a:t>
            </a:r>
          </a:p>
        </p:txBody>
      </p:sp>
    </p:spTree>
    <p:extLst>
      <p:ext uri="{BB962C8B-B14F-4D97-AF65-F5344CB8AC3E}">
        <p14:creationId xmlns:p14="http://schemas.microsoft.com/office/powerpoint/2010/main" val="431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Dike- magma breaks a crack through several layers (vertical magma flow) </a:t>
            </a:r>
          </a:p>
        </p:txBody>
      </p:sp>
      <p:pic>
        <p:nvPicPr>
          <p:cNvPr id="12290" name="Picture 2" descr="Image result for GEOLOGICAL d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9" y="1911049"/>
            <a:ext cx="6319344" cy="47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85" y="1467558"/>
            <a:ext cx="4356223" cy="65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1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u="sng" dirty="0"/>
              <a:t>WAYS ROCK LAYERS GET DISTURBED</a:t>
            </a:r>
            <a:r>
              <a:rPr lang="en-US" sz="4400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1862"/>
            <a:ext cx="7059829" cy="1145628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/>
              <a:t>c)  folding-when rock layers bend and buckle from Earth's internal forces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4" y="2905919"/>
            <a:ext cx="7017788" cy="3943997"/>
          </a:xfrm>
          <a:prstGeom prst="rect">
            <a:avLst/>
          </a:prstGeom>
        </p:spPr>
      </p:pic>
      <p:pic>
        <p:nvPicPr>
          <p:cNvPr id="11266" name="Picture 2" descr="Image result for GEOLOGICAL fo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39" y="1891862"/>
            <a:ext cx="3951889" cy="49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8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u="sng" dirty="0"/>
              <a:t>WAYS ROCK LAYERS GET DISTURBED</a:t>
            </a:r>
            <a:r>
              <a:rPr lang="en-US" sz="4400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4179994" cy="4293876"/>
          </a:xfrm>
        </p:spPr>
        <p:txBody>
          <a:bodyPr/>
          <a:lstStyle/>
          <a:p>
            <a:r>
              <a:rPr lang="en-US" sz="4400" dirty="0"/>
              <a:t>d)  tilting-when internal forces in the Earth slant rock layers</a:t>
            </a:r>
          </a:p>
          <a:p>
            <a:endParaRPr lang="en-US" dirty="0"/>
          </a:p>
        </p:txBody>
      </p:sp>
      <p:pic>
        <p:nvPicPr>
          <p:cNvPr id="10244" name="Picture 4" descr="Image result for geologic til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88" y="1584434"/>
            <a:ext cx="6928397" cy="51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5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u="sng" dirty="0"/>
              <a:t>WAYS ROCK LAYERS GET DISTURBED</a:t>
            </a:r>
            <a:r>
              <a:rPr lang="en-US" sz="4400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91" y="2180496"/>
            <a:ext cx="4465096" cy="4293876"/>
          </a:xfrm>
        </p:spPr>
        <p:txBody>
          <a:bodyPr>
            <a:noAutofit/>
          </a:bodyPr>
          <a:lstStyle/>
          <a:p>
            <a:r>
              <a:rPr lang="en-US" sz="4400" dirty="0"/>
              <a:t>e) </a:t>
            </a:r>
            <a:r>
              <a:rPr lang="en-US" sz="4400" b="1" u="sng" dirty="0"/>
              <a:t>non-deposition</a:t>
            </a:r>
            <a:r>
              <a:rPr lang="en-US" sz="4400" dirty="0"/>
              <a:t> – when rock layers </a:t>
            </a:r>
            <a:r>
              <a:rPr lang="en-US" sz="4400" dirty="0" smtClean="0"/>
              <a:t>never form in </a:t>
            </a:r>
            <a:r>
              <a:rPr lang="en-US" sz="4400" dirty="0"/>
              <a:t>an area (but </a:t>
            </a:r>
            <a:r>
              <a:rPr lang="en-US" sz="4400" dirty="0" smtClean="0"/>
              <a:t>do in </a:t>
            </a:r>
            <a:r>
              <a:rPr lang="en-US" sz="4400" dirty="0"/>
              <a:t>other areas)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20" y="2422434"/>
            <a:ext cx="61642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0537" y="6322423"/>
            <a:ext cx="556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right side, layers 7 and 8 never 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4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d] unconformity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The break in the geologic record created when rock layers are eroded or when sediment is not deposited for long periods of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5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UNCONFORMITES: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8" y="1966912"/>
            <a:ext cx="12114187" cy="42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0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1] Nonconformity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3812132" cy="4377959"/>
          </a:xfrm>
        </p:spPr>
        <p:txBody>
          <a:bodyPr>
            <a:normAutofit/>
          </a:bodyPr>
          <a:lstStyle/>
          <a:p>
            <a:r>
              <a:rPr lang="en-US" sz="3200" dirty="0"/>
              <a:t>sedimentary rock layers form on top of eroded metamorphic or igneous rock.  The eroded rock represents missing time.</a:t>
            </a:r>
          </a:p>
        </p:txBody>
      </p:sp>
      <p:pic>
        <p:nvPicPr>
          <p:cNvPr id="17410" name="Picture 2" descr="Image result for geologic nonconform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92" y="1715956"/>
            <a:ext cx="6844315" cy="51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2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2] Angular Unconformity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1352"/>
            <a:ext cx="11029615" cy="1439917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rock layers tilt, erode flat, and then have sedimentary rock layers form on top of them. The eroded rock represents missing time.</a:t>
            </a:r>
          </a:p>
          <a:p>
            <a:endParaRPr lang="en-US" dirty="0"/>
          </a:p>
        </p:txBody>
      </p:sp>
      <p:pic>
        <p:nvPicPr>
          <p:cNvPr id="4" name="Picture 2" descr="Image result for angular unconform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11" y="3022053"/>
            <a:ext cx="5747506" cy="383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0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angular unconform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45" y="1843972"/>
            <a:ext cx="6716110" cy="50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2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arious types of geological unconformiti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68" y="130629"/>
            <a:ext cx="8772161" cy="65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1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Relative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Age of an object compared to the ages of other objects </a:t>
            </a:r>
          </a:p>
          <a:p>
            <a:r>
              <a:rPr lang="en-US" sz="4400" dirty="0"/>
              <a:t>Shows order of events only</a:t>
            </a:r>
          </a:p>
          <a:p>
            <a:r>
              <a:rPr lang="en-US" sz="4400" dirty="0"/>
              <a:t>Does not tell exact age in years</a:t>
            </a:r>
          </a:p>
        </p:txBody>
      </p:sp>
    </p:spTree>
    <p:extLst>
      <p:ext uri="{BB962C8B-B14F-4D97-AF65-F5344CB8AC3E}">
        <p14:creationId xmlns:p14="http://schemas.microsoft.com/office/powerpoint/2010/main" val="2278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3] DISCONFORMITY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466594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sedimentary rock layers form on top of eroded sedimentary rock.  The eroded rock represents missing time..</a:t>
            </a:r>
          </a:p>
        </p:txBody>
      </p:sp>
      <p:pic>
        <p:nvPicPr>
          <p:cNvPr id="2050" name="Picture 2" descr="File:Disconformity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52" y="3513025"/>
            <a:ext cx="4459967" cy="33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926975" y="4979619"/>
            <a:ext cx="1889760" cy="78377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97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disconform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3" y="448037"/>
            <a:ext cx="11399513" cy="40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8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isconform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45" y="142026"/>
            <a:ext cx="9995338" cy="74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23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7" y="1455607"/>
            <a:ext cx="11730000" cy="394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5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69596"/>
          </a:xfrm>
        </p:spPr>
        <p:txBody>
          <a:bodyPr>
            <a:noAutofit/>
          </a:bodyPr>
          <a:lstStyle/>
          <a:p>
            <a:r>
              <a:rPr lang="en-US" sz="3600"/>
              <a:t>e] </a:t>
            </a:r>
            <a:r>
              <a:rPr lang="en-US" sz="3600" dirty="0"/>
              <a:t>Law of crosscutting relationships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2" y="2007476"/>
            <a:ext cx="4204139" cy="4523985"/>
          </a:xfrm>
        </p:spPr>
        <p:txBody>
          <a:bodyPr/>
          <a:lstStyle/>
          <a:p>
            <a:r>
              <a:rPr lang="en-US" sz="4000" dirty="0"/>
              <a:t>The principle that a fault or intrusion of rock is younger than any other body of rock that it cuts through.  </a:t>
            </a:r>
          </a:p>
          <a:p>
            <a:endParaRPr lang="en-US" dirty="0"/>
          </a:p>
        </p:txBody>
      </p:sp>
      <p:pic>
        <p:nvPicPr>
          <p:cNvPr id="18434" name="Picture 2" descr="Image result for law of crosscutting relationsh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14" y="1630021"/>
            <a:ext cx="76200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2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A]  uniformitarianism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theory that states that gradual geological processes that occur today happened the same way in the past.</a:t>
            </a:r>
          </a:p>
        </p:txBody>
      </p:sp>
    </p:spTree>
    <p:extLst>
      <p:ext uri="{BB962C8B-B14F-4D97-AF65-F5344CB8AC3E}">
        <p14:creationId xmlns:p14="http://schemas.microsoft.com/office/powerpoint/2010/main" val="3220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B]  Law of Superposition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law that a sedimentary rock layer is older than the Layers above it and younger than the layers below it if the layers are not disturbed.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707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C] Principle of original horizontality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sedimentary rock will remain in horizontal layers </a:t>
            </a:r>
          </a:p>
          <a:p>
            <a:r>
              <a:rPr lang="en-US" sz="3200" dirty="0"/>
              <a:t>Only  true if layers are left undisturbed. </a:t>
            </a:r>
          </a:p>
          <a:p>
            <a:r>
              <a:rPr lang="en-US" sz="3200" dirty="0" smtClean="0"/>
              <a:t>Gravity </a:t>
            </a:r>
            <a:r>
              <a:rPr lang="en-US" sz="3200" dirty="0"/>
              <a:t>always pulls sediments flat and parallel to each other</a:t>
            </a:r>
          </a:p>
          <a:p>
            <a:r>
              <a:rPr lang="en-US" sz="3200" dirty="0" smtClean="0"/>
              <a:t>If </a:t>
            </a:r>
            <a:r>
              <a:rPr lang="en-US" sz="3200" dirty="0"/>
              <a:t>disturbed, scientists look for clues to determine the original order of layers.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u="sng" dirty="0"/>
              <a:t>1] WAYS ROCK LAYERS GET DISTURBED</a:t>
            </a:r>
            <a:r>
              <a:rPr lang="en-US" sz="4900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5141"/>
            <a:ext cx="11029615" cy="1374085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/>
              <a:t>a)  fault-a break in the Earth's crust where pieces slide past each other </a:t>
            </a:r>
          </a:p>
          <a:p>
            <a:endParaRPr lang="en-US" dirty="0"/>
          </a:p>
        </p:txBody>
      </p:sp>
      <p:pic>
        <p:nvPicPr>
          <p:cNvPr id="7170" name="Picture 2" descr="Image result for GEOLOGICAL 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79" y="2914650"/>
            <a:ext cx="63436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</a:t>
            </a:r>
          </a:p>
        </p:txBody>
      </p:sp>
      <p:pic>
        <p:nvPicPr>
          <p:cNvPr id="9218" name="Picture 2" descr="Image result for GEOLOGICAL FA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99" y="457134"/>
            <a:ext cx="9965921" cy="60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347361"/>
          </a:xfrm>
        </p:spPr>
        <p:txBody>
          <a:bodyPr>
            <a:noAutofit/>
          </a:bodyPr>
          <a:lstStyle/>
          <a:p>
            <a:r>
              <a:rPr lang="en-US" sz="4400" u="sng" dirty="0"/>
              <a:t>WAYS ROCK LAYERS GET DISTURBED</a:t>
            </a:r>
            <a:r>
              <a:rPr lang="en-US" sz="4400" dirty="0"/>
              <a:t>: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818290"/>
            <a:ext cx="4169484" cy="4792717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b) intrusion-molten rock that squeezes into existing rock and cools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196" name="Picture 4" descr="Image result for magma intr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73" y="2049517"/>
            <a:ext cx="7005904" cy="48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8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Sill- magma seeps in between layers of rock </a:t>
            </a:r>
            <a:br>
              <a:rPr lang="en-US" dirty="0"/>
            </a:br>
            <a:r>
              <a:rPr lang="en-US" dirty="0"/>
              <a:t>(horizontal magma flow)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90" y="2031552"/>
            <a:ext cx="6726620" cy="4858115"/>
          </a:xfrm>
        </p:spPr>
      </p:pic>
    </p:spTree>
    <p:extLst>
      <p:ext uri="{BB962C8B-B14F-4D97-AF65-F5344CB8AC3E}">
        <p14:creationId xmlns:p14="http://schemas.microsoft.com/office/powerpoint/2010/main" val="245185280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293</TotalTime>
  <Words>410</Words>
  <Application>Microsoft Office PowerPoint</Application>
  <PresentationFormat>Widescreen</PresentationFormat>
  <Paragraphs>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Gill Sans MT</vt:lpstr>
      <vt:lpstr>Wingdings</vt:lpstr>
      <vt:lpstr>Wingdings 2</vt:lpstr>
      <vt:lpstr>Dividend</vt:lpstr>
      <vt:lpstr>Notes – chapter 12-1</vt:lpstr>
      <vt:lpstr>Relative age</vt:lpstr>
      <vt:lpstr>A]  uniformitarianism</vt:lpstr>
      <vt:lpstr>B]  Law of Superposition </vt:lpstr>
      <vt:lpstr>C] Principle of original horizontality </vt:lpstr>
      <vt:lpstr>1] WAYS ROCK LAYERS GET DISTURBED: </vt:lpstr>
      <vt:lpstr>fault</vt:lpstr>
      <vt:lpstr>WAYS ROCK LAYERS GET DISTURBED: </vt:lpstr>
      <vt:lpstr>Sill- magma seeps in between layers of rock  (horizontal magma flow)</vt:lpstr>
      <vt:lpstr>Dike- magma breaks a crack through several layers (vertical magma flow) </vt:lpstr>
      <vt:lpstr>WAYS ROCK LAYERS GET DISTURBED: </vt:lpstr>
      <vt:lpstr>WAYS ROCK LAYERS GET DISTURBED: </vt:lpstr>
      <vt:lpstr>WAYS ROCK LAYERS GET DISTURBED: </vt:lpstr>
      <vt:lpstr>d] unconformity</vt:lpstr>
      <vt:lpstr>3 TYPES OF UNCONFORMITES:</vt:lpstr>
      <vt:lpstr>1] Nonconformity </vt:lpstr>
      <vt:lpstr>2] Angular Unconformity </vt:lpstr>
      <vt:lpstr>PowerPoint Presentation</vt:lpstr>
      <vt:lpstr>PowerPoint Presentation</vt:lpstr>
      <vt:lpstr>3] DISCONFORMITY </vt:lpstr>
      <vt:lpstr>PowerPoint Presentation</vt:lpstr>
      <vt:lpstr>PowerPoint Presentation</vt:lpstr>
      <vt:lpstr>PowerPoint Presentation</vt:lpstr>
      <vt:lpstr>e] Law of crosscutting relationships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– chapter 8-1</dc:title>
  <dc:creator>Lisa Dailey</dc:creator>
  <cp:lastModifiedBy>Lisa Dailey</cp:lastModifiedBy>
  <cp:revision>24</cp:revision>
  <dcterms:created xsi:type="dcterms:W3CDTF">2017-10-30T17:44:36Z</dcterms:created>
  <dcterms:modified xsi:type="dcterms:W3CDTF">2023-11-01T15:36:20Z</dcterms:modified>
</cp:coreProperties>
</file>