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B4CD-0356-4C47-BF01-E21447B0984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F921-6E79-4B40-8D03-D60B9A0E7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echalive.mtu.edu/meec/module01/whatiswatershed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19175"/>
            <a:ext cx="85725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2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9" y="220066"/>
            <a:ext cx="8624381" cy="648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124200" cy="5897562"/>
          </a:xfrm>
        </p:spPr>
        <p:txBody>
          <a:bodyPr>
            <a:normAutofit/>
          </a:bodyPr>
          <a:lstStyle/>
          <a:p>
            <a:r>
              <a:rPr lang="en-US" dirty="0" smtClean="0"/>
              <a:t>They are sometimes called drainage basins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536312" cy="61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4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160590"/>
            <a:ext cx="8596423" cy="646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67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Animation-click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1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3955" cy="679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Test- at which letter will the watershed drain?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4196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4630" y="2362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49" y="395793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3384" y="4437529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81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They are sometimes called drainage basins</vt:lpstr>
      <vt:lpstr>PowerPoint Presentation</vt:lpstr>
      <vt:lpstr>Animation-click here</vt:lpstr>
      <vt:lpstr>Test- at which letter will the watershed drain? </vt:lpstr>
    </vt:vector>
  </TitlesOfParts>
  <Company>Ithaca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Dailey</dc:creator>
  <cp:lastModifiedBy>Lisa Dailey</cp:lastModifiedBy>
  <cp:revision>2</cp:revision>
  <dcterms:created xsi:type="dcterms:W3CDTF">2013-01-30T22:44:42Z</dcterms:created>
  <dcterms:modified xsi:type="dcterms:W3CDTF">2013-01-31T12:57:36Z</dcterms:modified>
</cp:coreProperties>
</file>