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3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35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28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98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0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20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6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0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46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4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BD9A-D087-45C4-AA4D-392E9A048373}" type="datetimeFigureOut">
              <a:rPr lang="en-US" smtClean="0"/>
              <a:t>11/19/13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34947-8CFC-4B58-ADEF-51622A2A5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5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url?sa=i&amp;rct=j&amp;q=&amp;esrc=s&amp;frm=1&amp;source=images&amp;cd=&amp;cad=rja&amp;docid=O7av0G8M9acPzM&amp;tbnid=MDONpxSinGM0VM:&amp;ved=0CAUQjRw&amp;url=http://www.weatherwizkids.com/weather-forecasting.htm&amp;ei=U5WLUr6qMOGCyAHRooGoAw&amp;psig=AFQjCNFnK-yup4qpFK3d7cltsYlcRIm3Zg&amp;ust=1384964986871944" TargetMode="External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657599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ill Sans Ultra Bold"/>
                <a:cs typeface="Gill Sans Ultra Bold"/>
              </a:rPr>
              <a:t>UNDERSTANDING </a:t>
            </a:r>
            <a:r>
              <a:rPr lang="en-US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ill Sans Ultra Bold"/>
                <a:cs typeface="Gill Sans Ultra Bold"/>
              </a:rPr>
              <a:t>WEATHER STATION MODELS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ill Sans Ultra Bold"/>
              <a:cs typeface="Gill Sans Ul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524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Station Model-</a:t>
            </a:r>
            <a:r>
              <a:rPr lang="en-US" dirty="0" smtClean="0"/>
              <a:t>SIMPLE</a:t>
            </a:r>
            <a:endParaRPr lang="en-US" dirty="0"/>
          </a:p>
        </p:txBody>
      </p:sp>
      <p:pic>
        <p:nvPicPr>
          <p:cNvPr id="1028" name="Picture 4" descr="http://cimss.ssec.wisc.edu/wxwise/station/stati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84346"/>
            <a:ext cx="4495800" cy="427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193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Station Model</a:t>
            </a:r>
            <a:r>
              <a:rPr lang="en-US" dirty="0" smtClean="0"/>
              <a:t>-</a:t>
            </a:r>
            <a:r>
              <a:rPr lang="en-US" dirty="0" smtClean="0"/>
              <a:t>COMPLEX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1326322"/>
            <a:ext cx="4762500" cy="4693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1453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STATION MODEL </a:t>
            </a:r>
            <a:endParaRPr lang="en-US" dirty="0"/>
          </a:p>
        </p:txBody>
      </p:sp>
      <p:pic>
        <p:nvPicPr>
          <p:cNvPr id="4" name="Picture 3" descr="https://encrypted-tbn1.gstatic.com/images?q=tbn:ANd9GcRqjr4U3cOhZyyzFujQ7kgLl-GAw3aHf6p2rgyPHwHlwsPEdOmiK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696200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632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9870"/>
            <a:ext cx="8991600" cy="4852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317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76213"/>
            <a:ext cx="8124825" cy="650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425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station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62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Barometric Pressure= 243</a:t>
            </a:r>
          </a:p>
          <a:p>
            <a:r>
              <a:rPr lang="en-US" dirty="0"/>
              <a:t>Change in Barometric Pressure in last 3 hours= decrease of 13</a:t>
            </a:r>
          </a:p>
          <a:p>
            <a:r>
              <a:rPr lang="en-US" dirty="0"/>
              <a:t>% of sky covered by clouds= Complete overcast </a:t>
            </a:r>
          </a:p>
          <a:p>
            <a:r>
              <a:rPr lang="en-US" dirty="0"/>
              <a:t>Type of low clouds= Fractocumulus of bad weather </a:t>
            </a:r>
          </a:p>
          <a:p>
            <a:r>
              <a:rPr lang="en-US" dirty="0"/>
              <a:t>Dew Point Temp= 31</a:t>
            </a:r>
          </a:p>
          <a:p>
            <a:r>
              <a:rPr lang="en-US" dirty="0"/>
              <a:t>Wind speed and direction= 15 knots </a:t>
            </a:r>
          </a:p>
          <a:p>
            <a:r>
              <a:rPr lang="en-US" dirty="0"/>
              <a:t>Type of precipitation= light snow </a:t>
            </a:r>
          </a:p>
          <a:p>
            <a:r>
              <a:rPr lang="en-US" dirty="0"/>
              <a:t>Temperature= 30</a:t>
            </a:r>
          </a:p>
          <a:p>
            <a:r>
              <a:rPr lang="en-US" dirty="0"/>
              <a:t>Type of middle clouds= Thin altostratus in bands</a:t>
            </a:r>
          </a:p>
          <a:p>
            <a:r>
              <a:rPr lang="en-US" dirty="0"/>
              <a:t>Type of high clouds= scattered cirrus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366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station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77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Barometric Pressure= 300</a:t>
            </a:r>
          </a:p>
          <a:p>
            <a:r>
              <a:rPr lang="en-US" dirty="0"/>
              <a:t>Change in Barometric Pressure in last 3 hours= increase of 33</a:t>
            </a:r>
          </a:p>
          <a:p>
            <a:r>
              <a:rPr lang="en-US" dirty="0"/>
              <a:t>% of sky covered by clouds= Y. covered</a:t>
            </a:r>
          </a:p>
          <a:p>
            <a:r>
              <a:rPr lang="en-US" dirty="0"/>
              <a:t>Type of low clouds= stratus of fair weather</a:t>
            </a:r>
          </a:p>
          <a:p>
            <a:r>
              <a:rPr lang="en-US" dirty="0"/>
              <a:t>Dew Point Temp= 42</a:t>
            </a:r>
          </a:p>
          <a:p>
            <a:r>
              <a:rPr lang="en-US" dirty="0"/>
              <a:t>Wind speed and direction= 6 knots </a:t>
            </a:r>
          </a:p>
          <a:p>
            <a:r>
              <a:rPr lang="en-US" dirty="0"/>
              <a:t>Type of precipitation= none </a:t>
            </a:r>
          </a:p>
          <a:p>
            <a:r>
              <a:rPr lang="en-US" dirty="0"/>
              <a:t>Temperature= 49</a:t>
            </a:r>
          </a:p>
          <a:p>
            <a:r>
              <a:rPr lang="en-US" dirty="0"/>
              <a:t>Type of middle clouds= thin altostratus layer</a:t>
            </a:r>
          </a:p>
          <a:p>
            <a:r>
              <a:rPr lang="en-US" dirty="0"/>
              <a:t>Type of high clouds= dense cirrus in patches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57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166</Words>
  <Application>Microsoft Macintosh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UNDERSTANDING WEATHER STATION MODELS</vt:lpstr>
      <vt:lpstr>Weather Station Model-SIMPLE</vt:lpstr>
      <vt:lpstr>Weather Station Model-COMPLEX</vt:lpstr>
      <vt:lpstr>WEATHER STATION MODEL </vt:lpstr>
      <vt:lpstr>PowerPoint Presentation</vt:lpstr>
      <vt:lpstr>PowerPoint Presentation</vt:lpstr>
      <vt:lpstr>PRACTICE station 1</vt:lpstr>
      <vt:lpstr>Practice station 2</vt:lpstr>
    </vt:vector>
  </TitlesOfParts>
  <Company>Ithaca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WEATHER MAPS</dc:title>
  <dc:creator>Lisa Dailey</dc:creator>
  <cp:lastModifiedBy>Lisa Dailey</cp:lastModifiedBy>
  <cp:revision>6</cp:revision>
  <dcterms:created xsi:type="dcterms:W3CDTF">2013-11-19T17:01:53Z</dcterms:created>
  <dcterms:modified xsi:type="dcterms:W3CDTF">2013-11-19T18:08:27Z</dcterms:modified>
</cp:coreProperties>
</file>