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9EF8-585C-471F-B0DC-116BC4480CBA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68A7-1938-4819-910B-914121AD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9EF8-585C-471F-B0DC-116BC4480CBA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68A7-1938-4819-910B-914121AD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9EF8-585C-471F-B0DC-116BC4480CBA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68A7-1938-4819-910B-914121AD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6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9EF8-585C-471F-B0DC-116BC4480CBA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68A7-1938-4819-910B-914121AD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9EF8-585C-471F-B0DC-116BC4480CBA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68A7-1938-4819-910B-914121AD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9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9EF8-585C-471F-B0DC-116BC4480CBA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68A7-1938-4819-910B-914121AD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6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9EF8-585C-471F-B0DC-116BC4480CBA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68A7-1938-4819-910B-914121AD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0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9EF8-585C-471F-B0DC-116BC4480CBA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68A7-1938-4819-910B-914121AD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1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9EF8-585C-471F-B0DC-116BC4480CBA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68A7-1938-4819-910B-914121AD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3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9EF8-585C-471F-B0DC-116BC4480CBA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68A7-1938-4819-910B-914121AD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9EF8-585C-471F-B0DC-116BC4480CBA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68A7-1938-4819-910B-914121AD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9EF8-585C-471F-B0DC-116BC4480CBA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968A7-1938-4819-910B-914121AD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3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mFV9Y64fplrscM&amp;tbnid=flY3V_ijY93TfM:&amp;ved=0CAUQjRw&amp;url=http://www.stormfront.org/forum/t433494-6/&amp;ei=5zVkUYbqJYeh8QHv14CwCw&amp;bvm=bv.44990110,d.b2U&amp;psig=AFQjCNEbxoRZ3XjIwBpFv7pAMTQ5sPSQig&amp;ust=136560829196134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frm=1&amp;source=images&amp;cd=&amp;cad=rja&amp;docid=bsVaY7RxK1CqhM&amp;tbnid=PRMxPI0dfgz-PM:&amp;ved=0CAUQjRw&amp;url=http://www.tumblr.com/tagged/albino%20girl&amp;ei=EDZkUejKFYSt8AHvnoDACw&amp;bvm=bv.44990110,d.b2U&amp;psig=AFQjCNEbxoRZ3XjIwBpFv7pAMTQ5sPSQig&amp;ust=136560829196134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68jbNIPh66BZvM&amp;tbnid=nsIPGOM6yNq7OM:&amp;ved=0CAUQjRw&amp;url=http://www.nairaland.com/19228/white-people-descendants-african-albinos/12&amp;ei=LTZkUaOdNIiS8AG_ioC4Cw&amp;bvm=bv.44990110,d.b2U&amp;psig=AFQjCNEbxoRZ3XjIwBpFv7pAMTQ5sPSQig&amp;ust=136560829196134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dobe Caslon Pro Bold" pitchFamily="18" charset="0"/>
              </a:rPr>
              <a:t>Albinos in nature</a:t>
            </a:r>
            <a:endParaRPr lang="en-US" sz="7200" dirty="0">
              <a:latin typeface="Adobe Caslon Pro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886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Due to a recessive gene, or due to a mutation in a gene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either case, the gene that makes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melanin</a:t>
            </a:r>
            <a:r>
              <a:rPr lang="en-US" dirty="0" smtClean="0">
                <a:solidFill>
                  <a:schemeClr val="tx1"/>
                </a:solidFill>
              </a:rPr>
              <a:t> is the one </a:t>
            </a:r>
            <a:r>
              <a:rPr lang="en-US" dirty="0" smtClean="0">
                <a:solidFill>
                  <a:schemeClr val="tx1"/>
                </a:solidFill>
              </a:rPr>
              <a:t>that </a:t>
            </a:r>
            <a:r>
              <a:rPr lang="en-US" smtClean="0">
                <a:solidFill>
                  <a:schemeClr val="tx1"/>
                </a:solidFill>
              </a:rPr>
              <a:t>doesn’t work right.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486"/>
          </a:xfrm>
        </p:spPr>
        <p:txBody>
          <a:bodyPr/>
          <a:lstStyle/>
          <a:p>
            <a:r>
              <a:rPr lang="en-US" dirty="0" smtClean="0"/>
              <a:t>pike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8124"/>
            <a:ext cx="7696199" cy="5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2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8" y="435744"/>
            <a:ext cx="8959372" cy="59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7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8" y="119211"/>
            <a:ext cx="8794881" cy="658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3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" y="533400"/>
            <a:ext cx="897636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7150"/>
            <a:ext cx="89662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5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3286"/>
            <a:ext cx="4572000" cy="653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5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" y="914400"/>
            <a:ext cx="9091748" cy="505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94" y="152400"/>
            <a:ext cx="494655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4" y="551491"/>
            <a:ext cx="8866985" cy="57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6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" y="677261"/>
            <a:ext cx="8977647" cy="549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2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.photobucket.com/albums/v340/freestyleliving/Albin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5629"/>
            <a:ext cx="8001000" cy="646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9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24.media.tumblr.com/1a167274feb0820bbc4ea8f2742f2656/tumblr_mgyhkfMGkX1s2rwaso1_50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5226"/>
            <a:ext cx="4572000" cy="65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nairaland.com/attachments/274004_albino-090309-main_jpg0841fcc204ffcd4095e84d444d925e2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4574"/>
            <a:ext cx="5867400" cy="654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7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750" y="99060"/>
            <a:ext cx="5230249" cy="653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2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479313"/>
            <a:ext cx="8872330" cy="59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6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6" y="40343"/>
            <a:ext cx="9198426" cy="681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0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1" y="782385"/>
            <a:ext cx="8595199" cy="523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3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33338"/>
            <a:ext cx="87630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0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35</Words>
  <Application>Microsoft Office PowerPoint</Application>
  <PresentationFormat>On-screen Show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Albinos in nature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Ithaca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Albinos in nature</dc:title>
  <dc:creator>Lisa Dailey</dc:creator>
  <cp:lastModifiedBy>Lisa Dailey</cp:lastModifiedBy>
  <cp:revision>4</cp:revision>
  <dcterms:created xsi:type="dcterms:W3CDTF">2013-04-09T15:35:10Z</dcterms:created>
  <dcterms:modified xsi:type="dcterms:W3CDTF">2013-04-10T17:48:30Z</dcterms:modified>
</cp:coreProperties>
</file>