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0" r:id="rId7"/>
    <p:sldId id="269" r:id="rId8"/>
    <p:sldId id="268" r:id="rId9"/>
    <p:sldId id="267" r:id="rId10"/>
    <p:sldId id="266" r:id="rId11"/>
    <p:sldId id="265" r:id="rId12"/>
    <p:sldId id="264" r:id="rId13"/>
    <p:sldId id="263" r:id="rId14"/>
    <p:sldId id="262" r:id="rId15"/>
    <p:sldId id="26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341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274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916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32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3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84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7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925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60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4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70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EBC2-F266-487F-940A-D8E54EB10510}" type="datetimeFigureOut">
              <a:rPr lang="en-US" smtClean="0"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C6B50-61B6-4582-A716-53A8E94DA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08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Ionic bonding vs Covalent bonding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153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090789"/>
              </p:ext>
            </p:extLst>
          </p:nvPr>
        </p:nvGraphicFramePr>
        <p:xfrm>
          <a:off x="304800" y="1300321"/>
          <a:ext cx="8458200" cy="500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and negative charges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025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250981"/>
              </p:ext>
            </p:extLst>
          </p:nvPr>
        </p:nvGraphicFramePr>
        <p:xfrm>
          <a:off x="304800" y="1300321"/>
          <a:ext cx="8458200" cy="500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and negative charges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Neutral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94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13860"/>
              </p:ext>
            </p:extLst>
          </p:nvPr>
        </p:nvGraphicFramePr>
        <p:xfrm>
          <a:off x="304800" y="1300321"/>
          <a:ext cx="8458200" cy="5000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and negative charges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Neutral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Weak bond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96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6616308"/>
              </p:ext>
            </p:extLst>
          </p:nvPr>
        </p:nvGraphicFramePr>
        <p:xfrm>
          <a:off x="304800" y="1300321"/>
          <a:ext cx="8458200" cy="503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and negative charges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Neutral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Weak bond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Strong bond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13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755678"/>
              </p:ext>
            </p:extLst>
          </p:nvPr>
        </p:nvGraphicFramePr>
        <p:xfrm>
          <a:off x="304800" y="1300321"/>
          <a:ext cx="8458200" cy="5031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and negative charges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Neutral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Weak bond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Strong bond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(salt) is a good example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88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5208066"/>
              </p:ext>
            </p:extLst>
          </p:nvPr>
        </p:nvGraphicFramePr>
        <p:xfrm>
          <a:off x="304800" y="1300321"/>
          <a:ext cx="8458200" cy="5057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Positive and negative charges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Neutral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Weak bond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Strong bond</a:t>
                      </a:r>
                    </a:p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NaCl</a:t>
                      </a:r>
                      <a:r>
                        <a:rPr lang="en-US" dirty="0" smtClean="0"/>
                        <a:t> (salt) is a good example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</a:t>
                      </a:r>
                      <a:r>
                        <a:rPr lang="en-US" sz="2400" dirty="0" smtClean="0"/>
                        <a:t>2</a:t>
                      </a:r>
                      <a:r>
                        <a:rPr lang="en-US" dirty="0" smtClean="0"/>
                        <a:t>O, CO</a:t>
                      </a:r>
                      <a:r>
                        <a:rPr lang="en-US" sz="2400" dirty="0" smtClean="0"/>
                        <a:t>2</a:t>
                      </a:r>
                      <a:r>
                        <a:rPr lang="en-US" dirty="0" smtClean="0"/>
                        <a:t>, CH</a:t>
                      </a:r>
                      <a:r>
                        <a:rPr lang="en-US" sz="2400" dirty="0" smtClean="0"/>
                        <a:t>4</a:t>
                      </a:r>
                      <a:endParaRPr lang="en-US" dirty="0" smtClean="0"/>
                    </a:p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433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Electrons “pop off” and move to the other atom</a:t>
            </a:r>
          </a:p>
          <a:p>
            <a:r>
              <a:rPr lang="en-US" dirty="0" smtClean="0"/>
              <a:t>Each atom is now an ION.  One is positive, the other negative</a:t>
            </a:r>
          </a:p>
          <a:p>
            <a:r>
              <a:rPr lang="en-US" dirty="0" smtClean="0"/>
              <a:t>The atoms are attracted to each other. Opposites attract</a:t>
            </a:r>
          </a:p>
          <a:p>
            <a:r>
              <a:rPr lang="en-US" dirty="0" smtClean="0"/>
              <a:t>This is a “Vegas wedding” because they can come apart easily. (just needs water)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2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Covalent bond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electrons leave their atom</a:t>
            </a:r>
          </a:p>
          <a:p>
            <a:r>
              <a:rPr lang="en-US" dirty="0" smtClean="0"/>
              <a:t>Electrons are needed by each atom, so they share the ones they do have</a:t>
            </a:r>
          </a:p>
          <a:p>
            <a:r>
              <a:rPr lang="en-US" dirty="0" smtClean="0"/>
              <a:t>This is a powerful bond, a “REAL marriage” based on sharing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040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962664"/>
              </p:ext>
            </p:extLst>
          </p:nvPr>
        </p:nvGraphicFramePr>
        <p:xfrm>
          <a:off x="304800" y="1300321"/>
          <a:ext cx="8458200" cy="497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395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75149"/>
              </p:ext>
            </p:extLst>
          </p:nvPr>
        </p:nvGraphicFramePr>
        <p:xfrm>
          <a:off x="304800" y="1300321"/>
          <a:ext cx="8458200" cy="497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122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268091"/>
              </p:ext>
            </p:extLst>
          </p:nvPr>
        </p:nvGraphicFramePr>
        <p:xfrm>
          <a:off x="304800" y="1300321"/>
          <a:ext cx="8458200" cy="497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9523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488408"/>
              </p:ext>
            </p:extLst>
          </p:nvPr>
        </p:nvGraphicFramePr>
        <p:xfrm>
          <a:off x="304800" y="1300321"/>
          <a:ext cx="8458200" cy="497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2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075405"/>
              </p:ext>
            </p:extLst>
          </p:nvPr>
        </p:nvGraphicFramePr>
        <p:xfrm>
          <a:off x="304800" y="1300321"/>
          <a:ext cx="8458200" cy="497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812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IONIC VERSUS COVALENT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0" y="1600200"/>
            <a:ext cx="396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345553"/>
              </p:ext>
            </p:extLst>
          </p:nvPr>
        </p:nvGraphicFramePr>
        <p:xfrm>
          <a:off x="304800" y="1300321"/>
          <a:ext cx="8458200" cy="4978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9100"/>
                <a:gridCol w="4229100"/>
              </a:tblGrid>
              <a:tr h="35798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compounds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Makes molecules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Transfers gives/takes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Shares electrons to be noble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with metals and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Made of nonmetals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6178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2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  <a:tr h="7061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982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409</Words>
  <Application>Microsoft Office PowerPoint</Application>
  <PresentationFormat>On-screen Show (4:3)</PresentationFormat>
  <Paragraphs>103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Ionic bonding vs Covalent bonding</vt:lpstr>
      <vt:lpstr>Ionic bond</vt:lpstr>
      <vt:lpstr>Covalent bond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  <vt:lpstr>IONIC VERSUS COVALENT</vt:lpstr>
    </vt:vector>
  </TitlesOfParts>
  <Company>Ithaca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Ionic bonding vs Covalent bonding</dc:title>
  <dc:creator>Lisa Dailey</dc:creator>
  <cp:lastModifiedBy>Lisa Dailey</cp:lastModifiedBy>
  <cp:revision>4</cp:revision>
  <dcterms:created xsi:type="dcterms:W3CDTF">2014-03-07T12:51:12Z</dcterms:created>
  <dcterms:modified xsi:type="dcterms:W3CDTF">2014-05-28T12:55:08Z</dcterms:modified>
</cp:coreProperties>
</file>