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34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1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2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6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4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7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EBC2-F266-487F-940A-D8E54EB1051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C6B50-61B6-4582-A716-53A8E94D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bonding vs Covalent 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90789"/>
              </p:ext>
            </p:extLst>
          </p:nvPr>
        </p:nvGraphicFramePr>
        <p:xfrm>
          <a:off x="304800" y="1300321"/>
          <a:ext cx="8458200" cy="500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and negative 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2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50981"/>
              </p:ext>
            </p:extLst>
          </p:nvPr>
        </p:nvGraphicFramePr>
        <p:xfrm>
          <a:off x="304800" y="1300321"/>
          <a:ext cx="8458200" cy="500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and negative 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Neutral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13860"/>
              </p:ext>
            </p:extLst>
          </p:nvPr>
        </p:nvGraphicFramePr>
        <p:xfrm>
          <a:off x="304800" y="1300321"/>
          <a:ext cx="8458200" cy="500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and negative 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Neutral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Weak bond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616308"/>
              </p:ext>
            </p:extLst>
          </p:nvPr>
        </p:nvGraphicFramePr>
        <p:xfrm>
          <a:off x="304800" y="1300321"/>
          <a:ext cx="8458200" cy="503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and negative 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Neutral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Weak bond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Strong bond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1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55678"/>
              </p:ext>
            </p:extLst>
          </p:nvPr>
        </p:nvGraphicFramePr>
        <p:xfrm>
          <a:off x="304800" y="1300321"/>
          <a:ext cx="8458200" cy="503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and negative 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Neutral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Weak bond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Strong bond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NaCl</a:t>
                      </a:r>
                      <a:r>
                        <a:rPr lang="en-US" dirty="0" smtClean="0"/>
                        <a:t> (salt) is a good example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8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08066"/>
              </p:ext>
            </p:extLst>
          </p:nvPr>
        </p:nvGraphicFramePr>
        <p:xfrm>
          <a:off x="304800" y="1300321"/>
          <a:ext cx="8458200" cy="505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and negative 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Neutral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Weak bond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Strong bond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NaCl</a:t>
                      </a:r>
                      <a:r>
                        <a:rPr lang="en-US" dirty="0" smtClean="0"/>
                        <a:t> (salt) is a good example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sz="2400" dirty="0" smtClean="0"/>
                        <a:t>2</a:t>
                      </a:r>
                      <a:r>
                        <a:rPr lang="en-US" dirty="0" smtClean="0"/>
                        <a:t>O, CO</a:t>
                      </a:r>
                      <a:r>
                        <a:rPr lang="en-US" sz="2400" dirty="0" smtClean="0"/>
                        <a:t>2</a:t>
                      </a:r>
                      <a:r>
                        <a:rPr lang="en-US" dirty="0" smtClean="0"/>
                        <a:t>, CH</a:t>
                      </a:r>
                      <a:r>
                        <a:rPr lang="en-US" sz="2400" dirty="0" smtClean="0"/>
                        <a:t>4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4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“pop off” and move to the other atom</a:t>
            </a:r>
          </a:p>
          <a:p>
            <a:r>
              <a:rPr lang="en-US" dirty="0" smtClean="0"/>
              <a:t>Each atom is now an ION.  One is positive, the other negative</a:t>
            </a:r>
          </a:p>
          <a:p>
            <a:r>
              <a:rPr lang="en-US" dirty="0" smtClean="0"/>
              <a:t>The atoms are attracted to each other. Opposites attract</a:t>
            </a:r>
          </a:p>
          <a:p>
            <a:r>
              <a:rPr lang="en-US" dirty="0" smtClean="0"/>
              <a:t>This is a “Vegas wedding” because they can come apart easily. (just needs water)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electrons leave their atom</a:t>
            </a:r>
          </a:p>
          <a:p>
            <a:r>
              <a:rPr lang="en-US" dirty="0" smtClean="0"/>
              <a:t>Electrons are needed by each atom, so they share the ones they do have</a:t>
            </a:r>
          </a:p>
          <a:p>
            <a:r>
              <a:rPr lang="en-US" dirty="0" smtClean="0"/>
              <a:t>This is a powerful bond, a “REAL marriage” based on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4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62664"/>
              </p:ext>
            </p:extLst>
          </p:nvPr>
        </p:nvGraphicFramePr>
        <p:xfrm>
          <a:off x="304800" y="1300321"/>
          <a:ext cx="8458200" cy="497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9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5149"/>
              </p:ext>
            </p:extLst>
          </p:nvPr>
        </p:nvGraphicFramePr>
        <p:xfrm>
          <a:off x="304800" y="1300321"/>
          <a:ext cx="8458200" cy="497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68091"/>
              </p:ext>
            </p:extLst>
          </p:nvPr>
        </p:nvGraphicFramePr>
        <p:xfrm>
          <a:off x="304800" y="1300321"/>
          <a:ext cx="8458200" cy="497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88408"/>
              </p:ext>
            </p:extLst>
          </p:nvPr>
        </p:nvGraphicFramePr>
        <p:xfrm>
          <a:off x="304800" y="1300321"/>
          <a:ext cx="8458200" cy="497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75405"/>
              </p:ext>
            </p:extLst>
          </p:nvPr>
        </p:nvGraphicFramePr>
        <p:xfrm>
          <a:off x="304800" y="1300321"/>
          <a:ext cx="8458200" cy="497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1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VERSUS COVALENT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45553"/>
              </p:ext>
            </p:extLst>
          </p:nvPr>
        </p:nvGraphicFramePr>
        <p:xfrm>
          <a:off x="304800" y="1300321"/>
          <a:ext cx="8458200" cy="497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57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compounds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molecules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Transfers gives/takes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Shares electrons to be noble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with metals and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nonmetals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7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0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8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409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Ionic bonding vs Covalent bonding</vt:lpstr>
      <vt:lpstr>Ionic bond</vt:lpstr>
      <vt:lpstr>Covalent bond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  <vt:lpstr>IONIC VERSUS COVALENT</vt:lpstr>
    </vt:vector>
  </TitlesOfParts>
  <Company>Ithaca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bonding vs Covalent bonding</dc:title>
  <dc:creator>Lisa Dailey</dc:creator>
  <cp:lastModifiedBy>Lisa Dailey</cp:lastModifiedBy>
  <cp:revision>4</cp:revision>
  <dcterms:created xsi:type="dcterms:W3CDTF">2014-03-07T12:51:12Z</dcterms:created>
  <dcterms:modified xsi:type="dcterms:W3CDTF">2014-05-28T12:55:08Z</dcterms:modified>
</cp:coreProperties>
</file>